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7"/>
  </p:notesMasterIdLst>
  <p:handoutMasterIdLst>
    <p:handoutMasterId r:id="rId8"/>
  </p:handoutMasterIdLst>
  <p:sldIdLst>
    <p:sldId id="273" r:id="rId2"/>
    <p:sldId id="259" r:id="rId3"/>
    <p:sldId id="274" r:id="rId4"/>
    <p:sldId id="275" r:id="rId5"/>
    <p:sldId id="276"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DFC9E6-6550-4E4C-8518-D234055E14C0}" v="8" dt="2020-02-27T01:45:04.350"/>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2449" autoAdjust="0"/>
  </p:normalViewPr>
  <p:slideViewPr>
    <p:cSldViewPr snapToGrid="0" showGuides="1">
      <p:cViewPr varScale="1">
        <p:scale>
          <a:sx n="66" d="100"/>
          <a:sy n="66" d="100"/>
        </p:scale>
        <p:origin x="918"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DF6F05C2-7068-4F52-AA4C-C2BA60B26A24}"/>
    <pc:docChg chg="undo custSel addSld delSld modSld">
      <pc:chgData name="Sarah Gothard" userId="0e53f415fda5f162" providerId="LiveId" clId="{DF6F05C2-7068-4F52-AA4C-C2BA60B26A24}" dt="2020-02-27T01:45:13.562" v="35" actId="1076"/>
      <pc:docMkLst>
        <pc:docMk/>
      </pc:docMkLst>
      <pc:sldChg chg="addSp delSp modSp">
        <pc:chgData name="Sarah Gothard" userId="0e53f415fda5f162" providerId="LiveId" clId="{DF6F05C2-7068-4F52-AA4C-C2BA60B26A24}" dt="2020-02-27T01:41:55.984" v="22" actId="1076"/>
        <pc:sldMkLst>
          <pc:docMk/>
          <pc:sldMk cId="406854814" sldId="259"/>
        </pc:sldMkLst>
        <pc:picChg chg="del">
          <ac:chgData name="Sarah Gothard" userId="0e53f415fda5f162" providerId="LiveId" clId="{DF6F05C2-7068-4F52-AA4C-C2BA60B26A24}" dt="2020-02-27T01:39:45.289" v="6" actId="478"/>
          <ac:picMkLst>
            <pc:docMk/>
            <pc:sldMk cId="406854814" sldId="259"/>
            <ac:picMk id="5" creationId="{E91E067F-9415-4D30-9AE2-9DC186FE07A8}"/>
          </ac:picMkLst>
        </pc:picChg>
        <pc:picChg chg="add mod">
          <ac:chgData name="Sarah Gothard" userId="0e53f415fda5f162" providerId="LiveId" clId="{DF6F05C2-7068-4F52-AA4C-C2BA60B26A24}" dt="2020-02-27T01:41:55.984" v="22" actId="1076"/>
          <ac:picMkLst>
            <pc:docMk/>
            <pc:sldMk cId="406854814" sldId="259"/>
            <ac:picMk id="6" creationId="{F17A7BEB-C010-4075-BAA9-671CC15C19D1}"/>
          </ac:picMkLst>
        </pc:picChg>
      </pc:sldChg>
      <pc:sldChg chg="addSp delSp modSp">
        <pc:chgData name="Sarah Gothard" userId="0e53f415fda5f162" providerId="LiveId" clId="{DF6F05C2-7068-4F52-AA4C-C2BA60B26A24}" dt="2020-02-27T01:39:42.371" v="5" actId="1076"/>
        <pc:sldMkLst>
          <pc:docMk/>
          <pc:sldMk cId="4222139619" sldId="273"/>
        </pc:sldMkLst>
        <pc:spChg chg="add del">
          <ac:chgData name="Sarah Gothard" userId="0e53f415fda5f162" providerId="LiveId" clId="{DF6F05C2-7068-4F52-AA4C-C2BA60B26A24}" dt="2020-02-27T01:39:35.453" v="1" actId="478"/>
          <ac:spMkLst>
            <pc:docMk/>
            <pc:sldMk cId="4222139619" sldId="273"/>
            <ac:spMk id="5" creationId="{83FA8688-947E-4A0E-A466-DABB3E9BCF27}"/>
          </ac:spMkLst>
        </pc:spChg>
        <pc:picChg chg="add mod">
          <ac:chgData name="Sarah Gothard" userId="0e53f415fda5f162" providerId="LiveId" clId="{DF6F05C2-7068-4F52-AA4C-C2BA60B26A24}" dt="2020-02-27T01:39:42.371" v="5" actId="1076"/>
          <ac:picMkLst>
            <pc:docMk/>
            <pc:sldMk cId="4222139619" sldId="273"/>
            <ac:picMk id="2" creationId="{9B56F5DA-D9B2-4B01-9020-8E6E98745F13}"/>
          </ac:picMkLst>
        </pc:picChg>
        <pc:picChg chg="del">
          <ac:chgData name="Sarah Gothard" userId="0e53f415fda5f162" providerId="LiveId" clId="{DF6F05C2-7068-4F52-AA4C-C2BA60B26A24}" dt="2020-02-27T01:39:36.697" v="2" actId="478"/>
          <ac:picMkLst>
            <pc:docMk/>
            <pc:sldMk cId="4222139619" sldId="273"/>
            <ac:picMk id="6" creationId="{13C02EA4-7E1F-4A5A-B714-A103FE549C9B}"/>
          </ac:picMkLst>
        </pc:picChg>
      </pc:sldChg>
      <pc:sldChg chg="addSp modSp add">
        <pc:chgData name="Sarah Gothard" userId="0e53f415fda5f162" providerId="LiveId" clId="{DF6F05C2-7068-4F52-AA4C-C2BA60B26A24}" dt="2020-02-27T01:43:07.081" v="25" actId="1076"/>
        <pc:sldMkLst>
          <pc:docMk/>
          <pc:sldMk cId="1315274715" sldId="274"/>
        </pc:sldMkLst>
        <pc:picChg chg="add mod">
          <ac:chgData name="Sarah Gothard" userId="0e53f415fda5f162" providerId="LiveId" clId="{DF6F05C2-7068-4F52-AA4C-C2BA60B26A24}" dt="2020-02-27T01:43:07.081" v="25" actId="1076"/>
          <ac:picMkLst>
            <pc:docMk/>
            <pc:sldMk cId="1315274715" sldId="274"/>
            <ac:picMk id="5" creationId="{35F768B9-49EF-4835-9B7E-565D1549C4CB}"/>
          </ac:picMkLst>
        </pc:picChg>
      </pc:sldChg>
      <pc:sldChg chg="del">
        <pc:chgData name="Sarah Gothard" userId="0e53f415fda5f162" providerId="LiveId" clId="{DF6F05C2-7068-4F52-AA4C-C2BA60B26A24}" dt="2020-02-27T01:39:50.243" v="7" actId="2696"/>
        <pc:sldMkLst>
          <pc:docMk/>
          <pc:sldMk cId="1843466754" sldId="274"/>
        </pc:sldMkLst>
      </pc:sldChg>
      <pc:sldChg chg="addSp modSp add">
        <pc:chgData name="Sarah Gothard" userId="0e53f415fda5f162" providerId="LiveId" clId="{DF6F05C2-7068-4F52-AA4C-C2BA60B26A24}" dt="2020-02-27T01:44:48.783" v="30" actId="1076"/>
        <pc:sldMkLst>
          <pc:docMk/>
          <pc:sldMk cId="1603132972" sldId="275"/>
        </pc:sldMkLst>
        <pc:picChg chg="add mod">
          <ac:chgData name="Sarah Gothard" userId="0e53f415fda5f162" providerId="LiveId" clId="{DF6F05C2-7068-4F52-AA4C-C2BA60B26A24}" dt="2020-02-27T01:44:48.783" v="30" actId="1076"/>
          <ac:picMkLst>
            <pc:docMk/>
            <pc:sldMk cId="1603132972" sldId="275"/>
            <ac:picMk id="5" creationId="{2ED7B7E1-9444-4AC0-8381-E6D299B103B3}"/>
          </ac:picMkLst>
        </pc:picChg>
      </pc:sldChg>
      <pc:sldChg chg="del">
        <pc:chgData name="Sarah Gothard" userId="0e53f415fda5f162" providerId="LiveId" clId="{DF6F05C2-7068-4F52-AA4C-C2BA60B26A24}" dt="2020-02-27T01:39:50.264" v="8" actId="2696"/>
        <pc:sldMkLst>
          <pc:docMk/>
          <pc:sldMk cId="4230166492" sldId="275"/>
        </pc:sldMkLst>
      </pc:sldChg>
      <pc:sldChg chg="addSp modSp add">
        <pc:chgData name="Sarah Gothard" userId="0e53f415fda5f162" providerId="LiveId" clId="{DF6F05C2-7068-4F52-AA4C-C2BA60B26A24}" dt="2020-02-27T01:45:13.562" v="35" actId="1076"/>
        <pc:sldMkLst>
          <pc:docMk/>
          <pc:sldMk cId="1565896974" sldId="276"/>
        </pc:sldMkLst>
        <pc:picChg chg="add mod">
          <ac:chgData name="Sarah Gothard" userId="0e53f415fda5f162" providerId="LiveId" clId="{DF6F05C2-7068-4F52-AA4C-C2BA60B26A24}" dt="2020-02-27T01:45:13.562" v="35" actId="1076"/>
          <ac:picMkLst>
            <pc:docMk/>
            <pc:sldMk cId="1565896974" sldId="276"/>
            <ac:picMk id="5" creationId="{19EBA96A-0835-4F75-A222-FC8EA3BCABF4}"/>
          </ac:picMkLst>
        </pc:picChg>
      </pc:sldChg>
      <pc:sldChg chg="del">
        <pc:chgData name="Sarah Gothard" userId="0e53f415fda5f162" providerId="LiveId" clId="{DF6F05C2-7068-4F52-AA4C-C2BA60B26A24}" dt="2020-02-27T01:39:50.283" v="9" actId="2696"/>
        <pc:sldMkLst>
          <pc:docMk/>
          <pc:sldMk cId="2624220358" sldId="276"/>
        </pc:sldMkLst>
      </pc:sldChg>
      <pc:sldChg chg="del">
        <pc:chgData name="Sarah Gothard" userId="0e53f415fda5f162" providerId="LiveId" clId="{DF6F05C2-7068-4F52-AA4C-C2BA60B26A24}" dt="2020-02-27T01:39:50.304" v="10" actId="2696"/>
        <pc:sldMkLst>
          <pc:docMk/>
          <pc:sldMk cId="3368066865" sldId="277"/>
        </pc:sldMkLst>
      </pc:sldChg>
      <pc:sldChg chg="del">
        <pc:chgData name="Sarah Gothard" userId="0e53f415fda5f162" providerId="LiveId" clId="{DF6F05C2-7068-4F52-AA4C-C2BA60B26A24}" dt="2020-02-27T01:39:50.317" v="11" actId="2696"/>
        <pc:sldMkLst>
          <pc:docMk/>
          <pc:sldMk cId="1402662645" sldId="278"/>
        </pc:sldMkLst>
      </pc:sldChg>
      <pc:sldChg chg="del">
        <pc:chgData name="Sarah Gothard" userId="0e53f415fda5f162" providerId="LiveId" clId="{DF6F05C2-7068-4F52-AA4C-C2BA60B26A24}" dt="2020-02-27T01:39:50.331" v="12" actId="2696"/>
        <pc:sldMkLst>
          <pc:docMk/>
          <pc:sldMk cId="324693073" sldId="279"/>
        </pc:sldMkLst>
      </pc:sldChg>
      <pc:sldChg chg="del">
        <pc:chgData name="Sarah Gothard" userId="0e53f415fda5f162" providerId="LiveId" clId="{DF6F05C2-7068-4F52-AA4C-C2BA60B26A24}" dt="2020-02-27T01:39:50.356" v="14" actId="2696"/>
        <pc:sldMkLst>
          <pc:docMk/>
          <pc:sldMk cId="2628224616" sldId="280"/>
        </pc:sldMkLst>
      </pc:sldChg>
      <pc:sldChg chg="del">
        <pc:chgData name="Sarah Gothard" userId="0e53f415fda5f162" providerId="LiveId" clId="{DF6F05C2-7068-4F52-AA4C-C2BA60B26A24}" dt="2020-02-27T01:39:50.345" v="13" actId="2696"/>
        <pc:sldMkLst>
          <pc:docMk/>
          <pc:sldMk cId="295076730" sldId="28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2/26/2020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2/26/2020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2/26/2020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2/26/2020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2/26/2020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2/26/2020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2/26/2020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2/26/2020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2/26/2020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2/26/2020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2/26/2020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2/26/2020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2/26/2020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546F112-EE4B-4A07-BE3C-548D3A919778}"/>
              </a:ext>
            </a:extLst>
          </p:cNvPr>
          <p:cNvSpPr>
            <a:spLocks noGrp="1"/>
          </p:cNvSpPr>
          <p:nvPr>
            <p:ph type="ftr" sz="quarter" idx="11"/>
          </p:nvPr>
        </p:nvSpPr>
        <p:spPr/>
        <p:txBody>
          <a:bodyPr/>
          <a:lstStyle/>
          <a:p>
            <a:r>
              <a:rPr lang="en-US"/>
              <a:t>Public Domain</a:t>
            </a:r>
            <a:endParaRPr lang="en-US" dirty="0"/>
          </a:p>
        </p:txBody>
      </p:sp>
      <p:sp>
        <p:nvSpPr>
          <p:cNvPr id="5" name="Rectangle 4">
            <a:extLst>
              <a:ext uri="{FF2B5EF4-FFF2-40B4-BE49-F238E27FC236}">
                <a16:creationId xmlns:a16="http://schemas.microsoft.com/office/drawing/2014/main" id="{83FA8688-947E-4A0E-A466-DABB3E9BCF27}"/>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9B56F5DA-D9B2-4B01-9020-8E6E98745F13}"/>
              </a:ext>
            </a:extLst>
          </p:cNvPr>
          <p:cNvPicPr>
            <a:picLocks noChangeAspect="1"/>
          </p:cNvPicPr>
          <p:nvPr/>
        </p:nvPicPr>
        <p:blipFill>
          <a:blip r:embed="rId3"/>
          <a:stretch>
            <a:fillRect/>
          </a:stretch>
        </p:blipFill>
        <p:spPr>
          <a:xfrm>
            <a:off x="732970" y="2706356"/>
            <a:ext cx="10726057" cy="1430645"/>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17A7BEB-C010-4075-BAA9-671CC15C19D1}"/>
              </a:ext>
            </a:extLst>
          </p:cNvPr>
          <p:cNvPicPr>
            <a:picLocks noChangeAspect="1"/>
          </p:cNvPicPr>
          <p:nvPr/>
        </p:nvPicPr>
        <p:blipFill>
          <a:blip r:embed="rId3"/>
          <a:stretch>
            <a:fillRect/>
          </a:stretch>
        </p:blipFill>
        <p:spPr>
          <a:xfrm>
            <a:off x="678541" y="661011"/>
            <a:ext cx="10834916" cy="5535977"/>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5F768B9-49EF-4835-9B7E-565D1549C4CB}"/>
              </a:ext>
            </a:extLst>
          </p:cNvPr>
          <p:cNvPicPr>
            <a:picLocks noChangeAspect="1"/>
          </p:cNvPicPr>
          <p:nvPr/>
        </p:nvPicPr>
        <p:blipFill>
          <a:blip r:embed="rId3"/>
          <a:stretch>
            <a:fillRect/>
          </a:stretch>
        </p:blipFill>
        <p:spPr>
          <a:xfrm>
            <a:off x="543077" y="1850245"/>
            <a:ext cx="11105844" cy="3142867"/>
          </a:xfrm>
          <a:prstGeom prst="rect">
            <a:avLst/>
          </a:prstGeom>
        </p:spPr>
      </p:pic>
    </p:spTree>
    <p:extLst>
      <p:ext uri="{BB962C8B-B14F-4D97-AF65-F5344CB8AC3E}">
        <p14:creationId xmlns:p14="http://schemas.microsoft.com/office/powerpoint/2010/main" val="131527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ED7B7E1-9444-4AC0-8381-E6D299B103B3}"/>
              </a:ext>
            </a:extLst>
          </p:cNvPr>
          <p:cNvPicPr>
            <a:picLocks noChangeAspect="1"/>
          </p:cNvPicPr>
          <p:nvPr/>
        </p:nvPicPr>
        <p:blipFill>
          <a:blip r:embed="rId3"/>
          <a:stretch>
            <a:fillRect/>
          </a:stretch>
        </p:blipFill>
        <p:spPr>
          <a:xfrm>
            <a:off x="642688" y="593038"/>
            <a:ext cx="10906622" cy="5657281"/>
          </a:xfrm>
          <a:prstGeom prst="rect">
            <a:avLst/>
          </a:prstGeom>
        </p:spPr>
      </p:pic>
    </p:spTree>
    <p:extLst>
      <p:ext uri="{BB962C8B-B14F-4D97-AF65-F5344CB8AC3E}">
        <p14:creationId xmlns:p14="http://schemas.microsoft.com/office/powerpoint/2010/main" val="1603132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9EBA96A-0835-4F75-A222-FC8EA3BCABF4}"/>
              </a:ext>
            </a:extLst>
          </p:cNvPr>
          <p:cNvPicPr>
            <a:picLocks noChangeAspect="1"/>
          </p:cNvPicPr>
          <p:nvPr/>
        </p:nvPicPr>
        <p:blipFill>
          <a:blip r:embed="rId3"/>
          <a:stretch>
            <a:fillRect/>
          </a:stretch>
        </p:blipFill>
        <p:spPr>
          <a:xfrm>
            <a:off x="588697" y="1866590"/>
            <a:ext cx="11014603" cy="3124820"/>
          </a:xfrm>
          <a:prstGeom prst="rect">
            <a:avLst/>
          </a:prstGeom>
        </p:spPr>
      </p:pic>
    </p:spTree>
    <p:extLst>
      <p:ext uri="{BB962C8B-B14F-4D97-AF65-F5344CB8AC3E}">
        <p14:creationId xmlns:p14="http://schemas.microsoft.com/office/powerpoint/2010/main" val="1565896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53</Words>
  <Application>Microsoft Office PowerPoint</Application>
  <PresentationFormat>Widescreen</PresentationFormat>
  <Paragraphs>7</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2020-02-27T01:45:20Z</dcterms:modified>
</cp:coreProperties>
</file>