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339" r:id="rId2"/>
    <p:sldId id="340" r:id="rId3"/>
    <p:sldId id="341" r:id="rId4"/>
    <p:sldId id="342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F6806-9EA6-493B-B1AA-084E028A879C}" type="datetimeFigureOut">
              <a:rPr lang="en-US" smtClean="0"/>
              <a:t>2/7/2026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D4AA6F-AACA-41AB-A2FA-48F2DFE10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522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557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951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0528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9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36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3173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48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4272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440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410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60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04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2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00749D-6C96-9B4B-9FAB-C76C85AF6382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07776"/>
            <a:ext cx="10287000" cy="1842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631F8C5-B4A0-97D9-1AB4-BB6BAD89F3F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80F571-450B-0E18-B4CB-CD387972E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4043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E300B07-D802-2729-AD92-B954DB847A5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5EF81B-3287-9BEA-4C3E-45D589E0D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77470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0D21D0-C6F8-9E06-A8E3-C52C4FAB88B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3741C9-5575-3964-1AAD-C9AC5780C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2305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0C0EE07-825C-E91A-CCC7-AD74BBF9FFE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E60EEE-5181-87D0-5269-252270A40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9291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1EFC0A-8A8B-2DD1-4E06-B9EED269794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4B9026-1E3A-968A-BA79-769E01EAB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315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F140C5-F0D4-15CE-87B7-47DAC14F17E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401632-7300-39F0-6C08-7380E3F2C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867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89D6A5E-482C-4FD3-D691-D8480027083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3211C1-FDDF-7059-9581-5107A7E9B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002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E1ACE81-481F-C791-A674-322861734D2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5C7FAA-9352-183F-4496-19FC75150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4122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60D973-CDC3-B5E2-06E8-29B070022B7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16A02-9DE5-D6F4-8334-65B374382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02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C47655-975A-6A64-85CA-E9FA0129190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1C37ED-9201-5405-EAA8-8035DD5F14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6277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F7703ED-2EFE-541B-75DA-6959CFC77AF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7FCA2D-DE10-D1B8-41F2-97B64853E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679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02A07EA-9F69-23AF-D3BF-B69A5B6CDED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FE36FF0-6D74-63DD-2383-6CF26E6BD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3646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2026-01-31T00:11:14Z</dcterms:created>
  <dcterms:modified xsi:type="dcterms:W3CDTF">2026-02-07T14:37:04Z</dcterms:modified>
</cp:coreProperties>
</file>