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7" r:id="rId4"/>
    <p:sldId id="258" r:id="rId5"/>
    <p:sldId id="340" r:id="rId6"/>
    <p:sldId id="343" r:id="rId7"/>
    <p:sldId id="259" r:id="rId8"/>
    <p:sldId id="345" r:id="rId9"/>
    <p:sldId id="341" r:id="rId10"/>
    <p:sldId id="260" r:id="rId11"/>
    <p:sldId id="34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>
        <p:scale>
          <a:sx n="50" d="100"/>
          <a:sy n="50" d="100"/>
        </p:scale>
        <p:origin x="10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150EE-457D-4804-BE7E-7175495000CA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3AC1A-BF39-49CE-AE0F-E88C24174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89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84D5E-799F-8229-2AEC-E0FF125148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8D4986-2D2B-F3F3-5991-5E4F61ED4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7165D-6E53-3DC3-EF13-FB79C9C2F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28C79-54A3-7456-C52D-A79CD7ECD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9B22-A526-EE70-9EA6-9B0EDCF9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42373-281B-C0BD-A3C8-53BDC0D0D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71D22D-89DA-8973-4241-ADB14C87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9CE66-D01A-6189-307E-E667AC93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76EEF-E9DE-0400-547C-756E9DE44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13C82-353B-AA90-37EB-AE01E357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82DFEF-3C1C-22EF-6E6F-9B6781DB61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9FB176-FC69-F48C-C9C8-70C323FEA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B04E6-8FDD-345E-E47C-A562A9254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61477-B6EA-5E16-FCF0-EA45798D2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C70AD-8BF5-62A4-C522-F708BA56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630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4308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438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9325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90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7864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9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96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7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7E627-9D6D-87E5-435A-D7C01AF36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F2F42-0945-EBA3-15EC-189258ECB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EBA60-6F32-D3C3-4B9B-F047BC6F2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3EEE-EA3C-F425-F03E-F735D0D37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B62BF-9960-BCC4-FE8F-D242872B6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40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340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50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858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3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AD17D-B1E5-49A2-17B7-8597DC28F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33266A-8027-8BE4-0862-34694C963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5D361-DA17-D6C6-6EE5-854091A05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4C0FC-AEF2-BF65-3256-61547ACCB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F306B-866A-4AA8-BF52-03F9FC79E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9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BDDA-5E5A-00AE-61F9-6FBC6728F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AEFF9-14F6-3CCC-1AE2-BF575069D7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F4F86-EE4E-3DB8-F140-B1AA98DCC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73EEA-11A3-55DF-43CF-5CEC2214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4C2E5-EC50-B9E9-2DA2-A5EE718D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E5106-429A-BC26-5637-D6128DE10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54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0F8C9-F843-1922-865B-AB372342A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79DE77-28A9-9D72-3E29-444A9FBB1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B6AEEC-84B0-4818-A55B-FA69664EB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9352B-DA8E-6F2A-4873-E15B4A9CD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8CDEA-D4DF-E36A-2256-FAF382890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B90FAE-3FD6-F9FE-7CD6-AC4B44C30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7D8AA-C624-0FE3-D091-C9BAEE70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BDE602-94D4-26D1-1B36-97528EBC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2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856EB-1C8E-5B54-57D9-623FE8ADD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9FE77E-449E-7916-2A05-DD33E247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FE003E-8150-CF48-EA54-23BEB464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C39733-2887-9D8B-4C4B-849900BC4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2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105A87-DFF5-79AB-10B5-2D3F6B8C9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1D8DC6-497E-9B19-DF55-5555169A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4576C-1E65-33BC-B0DE-EA350701B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78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CD54-7AA0-3AF9-DEC6-123971F36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3A5C7-062A-8CF8-6E9B-F08D69E01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E9244-3954-ED32-6F55-AF7DE9C75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14769-0B64-2D55-71D3-21B93D4E5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337AE-C55B-EE92-52B8-E763DA45D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68A707-FCC0-F980-EF2D-3DD5A3066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20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94EBC-61B6-529D-2DD9-3E7DBF6A5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859560-DC78-7E31-ABF3-3554DF3C9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A1E9BF-6D76-6D6E-709F-12A836942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32F01-1477-83F2-EBC0-D4DD31489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BFE46-3BDA-8EEA-98F8-7C684B755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B6580-6C01-34CA-3A94-F9FB49514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7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D46BB0-DB0D-A6E2-0D26-481D2790D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27A9BD-16A7-2BDD-94C2-518E3E30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65346-B076-DC64-8CBE-D69F35DE2C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E2C15B-9842-4C9E-8959-160FBB3DF3C9}" type="datetimeFigureOut">
              <a:rPr lang="en-US" smtClean="0"/>
              <a:t>5/31/2026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7BAAD-BCE0-052E-1A3E-625F2FE305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07234-3054-7A35-68AB-FDDEB18E6D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9D5AE8-59EE-441D-9D53-EE9CA7355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3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30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CDB76E1-3671-26EA-200F-33F109B439CC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298689"/>
            <a:ext cx="10287000" cy="226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D0EF5-169F-20BC-FA1B-31559BA0C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261BC4-1AC2-691A-D6C0-0527C4AB7D7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FDEAA-5B9D-5AB9-28C4-19BEA3BDE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BEFC22-9399-3A60-C591-BEE9640FBDF7}"/>
              </a:ext>
            </a:extLst>
          </p:cNvPr>
          <p:cNvSpPr txBox="1"/>
          <p:nvPr/>
        </p:nvSpPr>
        <p:spPr>
          <a:xfrm>
            <a:off x="1088136" y="-894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Book Antiqua" panose="02040602050305030304" pitchFamily="18" charset="0"/>
                <a:cs typeface="Aparajita" panose="02020603050405020304" pitchFamily="18" charset="0"/>
              </a:rPr>
              <a:t>Ending</a:t>
            </a:r>
          </a:p>
        </p:txBody>
      </p:sp>
    </p:spTree>
    <p:extLst>
      <p:ext uri="{BB962C8B-B14F-4D97-AF65-F5344CB8AC3E}">
        <p14:creationId xmlns:p14="http://schemas.microsoft.com/office/powerpoint/2010/main" val="2639965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76B2B91F-E4D4-1EEB-5709-C65DC2FD5CC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060E0326-5E3C-3D83-683C-68DD2456C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474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E3E972D9-A453-C879-20E3-DD4CA5D5B73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9AADF9A-E389-D2DC-5B18-D67969ED7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926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78246AEB-0826-7ADE-2AAC-B8DE2E40A22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A2EC9D1-A19C-8838-D148-8C85CEB7D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5438F7-949E-C4D2-E956-06B5724B49F2}"/>
              </a:ext>
            </a:extLst>
          </p:cNvPr>
          <p:cNvSpPr txBox="1"/>
          <p:nvPr/>
        </p:nvSpPr>
        <p:spPr>
          <a:xfrm>
            <a:off x="1088136" y="-894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Book Antiqua" panose="02040602050305030304" pitchFamily="18" charset="0"/>
                <a:cs typeface="Aparajita" panose="02020603050405020304" pitchFamily="18" charset="0"/>
              </a:rPr>
              <a:t>Ending</a:t>
            </a:r>
          </a:p>
        </p:txBody>
      </p:sp>
    </p:spTree>
    <p:extLst>
      <p:ext uri="{BB962C8B-B14F-4D97-AF65-F5344CB8AC3E}">
        <p14:creationId xmlns:p14="http://schemas.microsoft.com/office/powerpoint/2010/main" val="260455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0BA75-312B-8C3C-3D7B-C68B398EE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DA24F9-EB50-F6DF-A07A-76EC3E589D2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0F49C-7ECC-F2B3-6C18-F1A5AF9E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12165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4791F3A-7FC3-9462-F135-150841B2030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D60A9C22-5840-1F7D-568F-DBFB001C5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36425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9B044-B650-55C0-9E9F-540261F24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0A1E52-37B1-1CBA-E510-D99EE410E35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9C4167-6213-87D5-A9EF-5CC0388BC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AA2323-464B-0A79-0BBC-8D60F22D9BFB}"/>
              </a:ext>
            </a:extLst>
          </p:cNvPr>
          <p:cNvSpPr txBox="1"/>
          <p:nvPr/>
        </p:nvSpPr>
        <p:spPr>
          <a:xfrm>
            <a:off x="1088136" y="-8940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latin typeface="Book Antiqua" panose="02040602050305030304" pitchFamily="18" charset="0"/>
                <a:cs typeface="Aparajita" panose="02020603050405020304" pitchFamily="18" charset="0"/>
              </a:rPr>
              <a:t>Ending</a:t>
            </a:r>
          </a:p>
        </p:txBody>
      </p:sp>
    </p:spTree>
    <p:extLst>
      <p:ext uri="{BB962C8B-B14F-4D97-AF65-F5344CB8AC3E}">
        <p14:creationId xmlns:p14="http://schemas.microsoft.com/office/powerpoint/2010/main" val="2657332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1AC86-11BA-B2DD-42DE-1F0D33B7E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66DF3A6-F309-E56D-CE98-6B1F6FDAD24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A8527253-141C-806A-70C7-14420C6E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9138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446A2A85-F525-42A6-5D8A-67BA099FEC7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257018D4-6F4A-40FB-3E0A-F1D913E5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75477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66</Words>
  <Application>Microsoft Office PowerPoint</Application>
  <PresentationFormat>Widescreen</PresentationFormat>
  <Paragraphs>15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Book Antiqua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8</cp:revision>
  <dcterms:created xsi:type="dcterms:W3CDTF">2026-05-31T22:41:31Z</dcterms:created>
  <dcterms:modified xsi:type="dcterms:W3CDTF">2026-05-31T23:11:26Z</dcterms:modified>
</cp:coreProperties>
</file>