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9" r:id="rId3"/>
    <p:sldId id="270" r:id="rId4"/>
    <p:sldId id="271" r:id="rId5"/>
    <p:sldId id="272" r:id="rId6"/>
    <p:sldId id="275" r:id="rId7"/>
    <p:sldId id="276" r:id="rId8"/>
    <p:sldId id="277" r:id="rId9"/>
    <p:sldId id="278" r:id="rId10"/>
    <p:sldId id="279" r:id="rId11"/>
    <p:sldId id="280" r:id="rId12"/>
    <p:sldId id="273"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6E8F07-5396-4BC3-8A79-E5902998029C}" v="12" dt="2020-12-27T20:11:25.7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A76E8F07-5396-4BC3-8A79-E5902998029C}"/>
    <pc:docChg chg="custSel mod addSld delSld modSld">
      <pc:chgData name="Sarah Gothard" userId="0e53f415fda5f162" providerId="LiveId" clId="{A76E8F07-5396-4BC3-8A79-E5902998029C}" dt="2020-12-27T20:14:36.914" v="49" actId="26606"/>
      <pc:docMkLst>
        <pc:docMk/>
      </pc:docMkLst>
      <pc:sldChg chg="addSp delSp modSp mod">
        <pc:chgData name="Sarah Gothard" userId="0e53f415fda5f162" providerId="LiveId" clId="{A76E8F07-5396-4BC3-8A79-E5902998029C}" dt="2020-12-27T20:08:53.025" v="3" actId="1076"/>
        <pc:sldMkLst>
          <pc:docMk/>
          <pc:sldMk cId="1280108604" sldId="256"/>
        </pc:sldMkLst>
        <pc:picChg chg="add mod">
          <ac:chgData name="Sarah Gothard" userId="0e53f415fda5f162" providerId="LiveId" clId="{A76E8F07-5396-4BC3-8A79-E5902998029C}" dt="2020-12-27T20:08:53.025" v="3" actId="1076"/>
          <ac:picMkLst>
            <pc:docMk/>
            <pc:sldMk cId="1280108604" sldId="256"/>
            <ac:picMk id="3" creationId="{D4995816-E1D3-47C4-A0AA-74CC2D561503}"/>
          </ac:picMkLst>
        </pc:picChg>
        <pc:picChg chg="del">
          <ac:chgData name="Sarah Gothard" userId="0e53f415fda5f162" providerId="LiveId" clId="{A76E8F07-5396-4BC3-8A79-E5902998029C}" dt="2020-12-27T20:08:45.196" v="0" actId="478"/>
          <ac:picMkLst>
            <pc:docMk/>
            <pc:sldMk cId="1280108604" sldId="256"/>
            <ac:picMk id="5" creationId="{7A9B9B3B-D1F4-4F40-B16A-2818F6B8C6F7}"/>
          </ac:picMkLst>
        </pc:picChg>
      </pc:sldChg>
      <pc:sldChg chg="delSp del mod">
        <pc:chgData name="Sarah Gothard" userId="0e53f415fda5f162" providerId="LiveId" clId="{A76E8F07-5396-4BC3-8A79-E5902998029C}" dt="2020-12-27T20:09:13.078" v="9" actId="47"/>
        <pc:sldMkLst>
          <pc:docMk/>
          <pc:sldMk cId="4019642444" sldId="257"/>
        </pc:sldMkLst>
        <pc:picChg chg="del">
          <ac:chgData name="Sarah Gothard" userId="0e53f415fda5f162" providerId="LiveId" clId="{A76E8F07-5396-4BC3-8A79-E5902998029C}" dt="2020-12-27T20:08:55.457" v="4" actId="478"/>
          <ac:picMkLst>
            <pc:docMk/>
            <pc:sldMk cId="4019642444" sldId="257"/>
            <ac:picMk id="5" creationId="{23321B0C-A6DA-4E7C-956B-CBD6A7B3F722}"/>
          </ac:picMkLst>
        </pc:picChg>
      </pc:sldChg>
      <pc:sldChg chg="del">
        <pc:chgData name="Sarah Gothard" userId="0e53f415fda5f162" providerId="LiveId" clId="{A76E8F07-5396-4BC3-8A79-E5902998029C}" dt="2020-12-27T20:09:11.584" v="8" actId="47"/>
        <pc:sldMkLst>
          <pc:docMk/>
          <pc:sldMk cId="3760697067" sldId="258"/>
        </pc:sldMkLst>
      </pc:sldChg>
      <pc:sldChg chg="del">
        <pc:chgData name="Sarah Gothard" userId="0e53f415fda5f162" providerId="LiveId" clId="{A76E8F07-5396-4BC3-8A79-E5902998029C}" dt="2020-12-27T20:09:11.584" v="8" actId="47"/>
        <pc:sldMkLst>
          <pc:docMk/>
          <pc:sldMk cId="667188490" sldId="259"/>
        </pc:sldMkLst>
      </pc:sldChg>
      <pc:sldChg chg="del">
        <pc:chgData name="Sarah Gothard" userId="0e53f415fda5f162" providerId="LiveId" clId="{A76E8F07-5396-4BC3-8A79-E5902998029C}" dt="2020-12-27T20:09:11.584" v="8" actId="47"/>
        <pc:sldMkLst>
          <pc:docMk/>
          <pc:sldMk cId="2524730769" sldId="260"/>
        </pc:sldMkLst>
      </pc:sldChg>
      <pc:sldChg chg="del">
        <pc:chgData name="Sarah Gothard" userId="0e53f415fda5f162" providerId="LiveId" clId="{A76E8F07-5396-4BC3-8A79-E5902998029C}" dt="2020-12-27T20:09:11.584" v="8" actId="47"/>
        <pc:sldMkLst>
          <pc:docMk/>
          <pc:sldMk cId="502418784" sldId="261"/>
        </pc:sldMkLst>
      </pc:sldChg>
      <pc:sldChg chg="del">
        <pc:chgData name="Sarah Gothard" userId="0e53f415fda5f162" providerId="LiveId" clId="{A76E8F07-5396-4BC3-8A79-E5902998029C}" dt="2020-12-27T20:09:11.584" v="8" actId="47"/>
        <pc:sldMkLst>
          <pc:docMk/>
          <pc:sldMk cId="1745494906" sldId="262"/>
        </pc:sldMkLst>
      </pc:sldChg>
      <pc:sldChg chg="del">
        <pc:chgData name="Sarah Gothard" userId="0e53f415fda5f162" providerId="LiveId" clId="{A76E8F07-5396-4BC3-8A79-E5902998029C}" dt="2020-12-27T20:09:11.584" v="8" actId="47"/>
        <pc:sldMkLst>
          <pc:docMk/>
          <pc:sldMk cId="4069410100" sldId="263"/>
        </pc:sldMkLst>
      </pc:sldChg>
      <pc:sldChg chg="del">
        <pc:chgData name="Sarah Gothard" userId="0e53f415fda5f162" providerId="LiveId" clId="{A76E8F07-5396-4BC3-8A79-E5902998029C}" dt="2020-12-27T20:09:11.584" v="8" actId="47"/>
        <pc:sldMkLst>
          <pc:docMk/>
          <pc:sldMk cId="2210708668" sldId="264"/>
        </pc:sldMkLst>
      </pc:sldChg>
      <pc:sldChg chg="del">
        <pc:chgData name="Sarah Gothard" userId="0e53f415fda5f162" providerId="LiveId" clId="{A76E8F07-5396-4BC3-8A79-E5902998029C}" dt="2020-12-27T20:09:11.584" v="8" actId="47"/>
        <pc:sldMkLst>
          <pc:docMk/>
          <pc:sldMk cId="2946157621" sldId="265"/>
        </pc:sldMkLst>
      </pc:sldChg>
      <pc:sldChg chg="del">
        <pc:chgData name="Sarah Gothard" userId="0e53f415fda5f162" providerId="LiveId" clId="{A76E8F07-5396-4BC3-8A79-E5902998029C}" dt="2020-12-27T20:09:11.584" v="8" actId="47"/>
        <pc:sldMkLst>
          <pc:docMk/>
          <pc:sldMk cId="3356589508" sldId="266"/>
        </pc:sldMkLst>
      </pc:sldChg>
      <pc:sldChg chg="del">
        <pc:chgData name="Sarah Gothard" userId="0e53f415fda5f162" providerId="LiveId" clId="{A76E8F07-5396-4BC3-8A79-E5902998029C}" dt="2020-12-27T20:09:11.584" v="8" actId="47"/>
        <pc:sldMkLst>
          <pc:docMk/>
          <pc:sldMk cId="1010389725" sldId="267"/>
        </pc:sldMkLst>
      </pc:sldChg>
      <pc:sldChg chg="del">
        <pc:chgData name="Sarah Gothard" userId="0e53f415fda5f162" providerId="LiveId" clId="{A76E8F07-5396-4BC3-8A79-E5902998029C}" dt="2020-12-27T20:09:11.584" v="8" actId="47"/>
        <pc:sldMkLst>
          <pc:docMk/>
          <pc:sldMk cId="2770323189" sldId="268"/>
        </pc:sldMkLst>
      </pc:sldChg>
      <pc:sldChg chg="addSp delSp modSp new mod setBg">
        <pc:chgData name="Sarah Gothard" userId="0e53f415fda5f162" providerId="LiveId" clId="{A76E8F07-5396-4BC3-8A79-E5902998029C}" dt="2020-12-27T20:10:01.033" v="19" actId="26606"/>
        <pc:sldMkLst>
          <pc:docMk/>
          <pc:sldMk cId="1648313881" sldId="269"/>
        </pc:sldMkLst>
        <pc:spChg chg="del">
          <ac:chgData name="Sarah Gothard" userId="0e53f415fda5f162" providerId="LiveId" clId="{A76E8F07-5396-4BC3-8A79-E5902998029C}" dt="2020-12-27T20:09:09.078" v="7" actId="478"/>
          <ac:spMkLst>
            <pc:docMk/>
            <pc:sldMk cId="1648313881" sldId="269"/>
            <ac:spMk id="2" creationId="{C2B7202D-71CB-4D1D-9C79-87F501D3EC36}"/>
          </ac:spMkLst>
        </pc:spChg>
        <pc:spChg chg="del">
          <ac:chgData name="Sarah Gothard" userId="0e53f415fda5f162" providerId="LiveId" clId="{A76E8F07-5396-4BC3-8A79-E5902998029C}" dt="2020-12-27T20:09:08.350" v="6" actId="478"/>
          <ac:spMkLst>
            <pc:docMk/>
            <pc:sldMk cId="1648313881" sldId="269"/>
            <ac:spMk id="3" creationId="{2EB8A5AF-93EF-4BC8-987F-8FBFE423269F}"/>
          </ac:spMkLst>
        </pc:spChg>
        <pc:spChg chg="mod ord">
          <ac:chgData name="Sarah Gothard" userId="0e53f415fda5f162" providerId="LiveId" clId="{A76E8F07-5396-4BC3-8A79-E5902998029C}" dt="2020-12-27T20:10:01.033" v="19" actId="26606"/>
          <ac:spMkLst>
            <pc:docMk/>
            <pc:sldMk cId="1648313881" sldId="269"/>
            <ac:spMk id="4" creationId="{0895F96A-DB19-4908-A5C6-F29B23F17375}"/>
          </ac:spMkLst>
        </pc:spChg>
        <pc:spChg chg="add del">
          <ac:chgData name="Sarah Gothard" userId="0e53f415fda5f162" providerId="LiveId" clId="{A76E8F07-5396-4BC3-8A79-E5902998029C}" dt="2020-12-27T20:10:01.033" v="19" actId="26606"/>
          <ac:spMkLst>
            <pc:docMk/>
            <pc:sldMk cId="1648313881" sldId="269"/>
            <ac:spMk id="11" creationId="{32BC26D8-82FB-445E-AA49-62A77D7C1EE0}"/>
          </ac:spMkLst>
        </pc:spChg>
        <pc:spChg chg="add del">
          <ac:chgData name="Sarah Gothard" userId="0e53f415fda5f162" providerId="LiveId" clId="{A76E8F07-5396-4BC3-8A79-E5902998029C}" dt="2020-12-27T20:10:01.033" v="19" actId="26606"/>
          <ac:spMkLst>
            <pc:docMk/>
            <pc:sldMk cId="1648313881" sldId="269"/>
            <ac:spMk id="13" creationId="{CB44330D-EA18-4254-AA95-EB49948539B8}"/>
          </ac:spMkLst>
        </pc:spChg>
        <pc:spChg chg="add">
          <ac:chgData name="Sarah Gothard" userId="0e53f415fda5f162" providerId="LiveId" clId="{A76E8F07-5396-4BC3-8A79-E5902998029C}" dt="2020-12-27T20:10:01.033" v="19" actId="26606"/>
          <ac:spMkLst>
            <pc:docMk/>
            <pc:sldMk cId="1648313881" sldId="269"/>
            <ac:spMk id="18" creationId="{32BC26D8-82FB-445E-AA49-62A77D7C1EE0}"/>
          </ac:spMkLst>
        </pc:spChg>
        <pc:spChg chg="add">
          <ac:chgData name="Sarah Gothard" userId="0e53f415fda5f162" providerId="LiveId" clId="{A76E8F07-5396-4BC3-8A79-E5902998029C}" dt="2020-12-27T20:10:01.033" v="19" actId="26606"/>
          <ac:spMkLst>
            <pc:docMk/>
            <pc:sldMk cId="1648313881" sldId="269"/>
            <ac:spMk id="20" creationId="{CB44330D-EA18-4254-AA95-EB49948539B8}"/>
          </ac:spMkLst>
        </pc:spChg>
        <pc:picChg chg="add del mod">
          <ac:chgData name="Sarah Gothard" userId="0e53f415fda5f162" providerId="LiveId" clId="{A76E8F07-5396-4BC3-8A79-E5902998029C}" dt="2020-12-27T20:09:58.446" v="17" actId="478"/>
          <ac:picMkLst>
            <pc:docMk/>
            <pc:sldMk cId="1648313881" sldId="269"/>
            <ac:picMk id="6" creationId="{A33FA027-DB6E-43F6-ADA7-47B0C8CD1239}"/>
          </ac:picMkLst>
        </pc:picChg>
        <pc:picChg chg="add mod">
          <ac:chgData name="Sarah Gothard" userId="0e53f415fda5f162" providerId="LiveId" clId="{A76E8F07-5396-4BC3-8A79-E5902998029C}" dt="2020-12-27T20:10:01.033" v="19" actId="26606"/>
          <ac:picMkLst>
            <pc:docMk/>
            <pc:sldMk cId="1648313881" sldId="269"/>
            <ac:picMk id="8" creationId="{AA5C3AF7-2621-4CA4-8355-AEEDA2FE5890}"/>
          </ac:picMkLst>
        </pc:picChg>
      </pc:sldChg>
      <pc:sldChg chg="addSp modSp add mod setBg">
        <pc:chgData name="Sarah Gothard" userId="0e53f415fda5f162" providerId="LiveId" clId="{A76E8F07-5396-4BC3-8A79-E5902998029C}" dt="2020-12-27T20:10:48.253" v="21" actId="26606"/>
        <pc:sldMkLst>
          <pc:docMk/>
          <pc:sldMk cId="2671120237" sldId="270"/>
        </pc:sldMkLst>
        <pc:spChg chg="mod ord">
          <ac:chgData name="Sarah Gothard" userId="0e53f415fda5f162" providerId="LiveId" clId="{A76E8F07-5396-4BC3-8A79-E5902998029C}" dt="2020-12-27T20:10:48.253" v="21" actId="26606"/>
          <ac:spMkLst>
            <pc:docMk/>
            <pc:sldMk cId="2671120237" sldId="270"/>
            <ac:spMk id="4" creationId="{0895F96A-DB19-4908-A5C6-F29B23F17375}"/>
          </ac:spMkLst>
        </pc:spChg>
        <pc:spChg chg="add">
          <ac:chgData name="Sarah Gothard" userId="0e53f415fda5f162" providerId="LiveId" clId="{A76E8F07-5396-4BC3-8A79-E5902998029C}" dt="2020-12-27T20:10:48.253" v="21" actId="26606"/>
          <ac:spMkLst>
            <pc:docMk/>
            <pc:sldMk cId="2671120237" sldId="270"/>
            <ac:spMk id="9" creationId="{32BC26D8-82FB-445E-AA49-62A77D7C1EE0}"/>
          </ac:spMkLst>
        </pc:spChg>
        <pc:spChg chg="add">
          <ac:chgData name="Sarah Gothard" userId="0e53f415fda5f162" providerId="LiveId" clId="{A76E8F07-5396-4BC3-8A79-E5902998029C}" dt="2020-12-27T20:10:48.253" v="21" actId="26606"/>
          <ac:spMkLst>
            <pc:docMk/>
            <pc:sldMk cId="2671120237" sldId="270"/>
            <ac:spMk id="11" creationId="{CB44330D-EA18-4254-AA95-EB49948539B8}"/>
          </ac:spMkLst>
        </pc:spChg>
        <pc:picChg chg="add mod">
          <ac:chgData name="Sarah Gothard" userId="0e53f415fda5f162" providerId="LiveId" clId="{A76E8F07-5396-4BC3-8A79-E5902998029C}" dt="2020-12-27T20:10:48.253" v="21" actId="26606"/>
          <ac:picMkLst>
            <pc:docMk/>
            <pc:sldMk cId="2671120237" sldId="270"/>
            <ac:picMk id="3" creationId="{C506E9C7-16BE-4B80-95A2-206256F758A9}"/>
          </ac:picMkLst>
        </pc:picChg>
      </pc:sldChg>
      <pc:sldChg chg="addSp delSp modSp add mod setBg">
        <pc:chgData name="Sarah Gothard" userId="0e53f415fda5f162" providerId="LiveId" clId="{A76E8F07-5396-4BC3-8A79-E5902998029C}" dt="2020-12-27T20:11:21.969" v="25" actId="26606"/>
        <pc:sldMkLst>
          <pc:docMk/>
          <pc:sldMk cId="3948851305" sldId="271"/>
        </pc:sldMkLst>
        <pc:spChg chg="mod ord">
          <ac:chgData name="Sarah Gothard" userId="0e53f415fda5f162" providerId="LiveId" clId="{A76E8F07-5396-4BC3-8A79-E5902998029C}" dt="2020-12-27T20:11:21.969" v="25" actId="26606"/>
          <ac:spMkLst>
            <pc:docMk/>
            <pc:sldMk cId="3948851305" sldId="271"/>
            <ac:spMk id="4" creationId="{0895F96A-DB19-4908-A5C6-F29B23F17375}"/>
          </ac:spMkLst>
        </pc:spChg>
        <pc:spChg chg="add">
          <ac:chgData name="Sarah Gothard" userId="0e53f415fda5f162" providerId="LiveId" clId="{A76E8F07-5396-4BC3-8A79-E5902998029C}" dt="2020-12-27T20:11:21.969" v="25" actId="26606"/>
          <ac:spMkLst>
            <pc:docMk/>
            <pc:sldMk cId="3948851305" sldId="271"/>
            <ac:spMk id="11" creationId="{32BC26D8-82FB-445E-AA49-62A77D7C1EE0}"/>
          </ac:spMkLst>
        </pc:spChg>
        <pc:spChg chg="add">
          <ac:chgData name="Sarah Gothard" userId="0e53f415fda5f162" providerId="LiveId" clId="{A76E8F07-5396-4BC3-8A79-E5902998029C}" dt="2020-12-27T20:11:21.969" v="25" actId="26606"/>
          <ac:spMkLst>
            <pc:docMk/>
            <pc:sldMk cId="3948851305" sldId="271"/>
            <ac:spMk id="13" creationId="{CB44330D-EA18-4254-AA95-EB49948539B8}"/>
          </ac:spMkLst>
        </pc:spChg>
        <pc:picChg chg="add del">
          <ac:chgData name="Sarah Gothard" userId="0e53f415fda5f162" providerId="LiveId" clId="{A76E8F07-5396-4BC3-8A79-E5902998029C}" dt="2020-12-27T20:11:20.267" v="23" actId="478"/>
          <ac:picMkLst>
            <pc:docMk/>
            <pc:sldMk cId="3948851305" sldId="271"/>
            <ac:picMk id="3" creationId="{24C5E968-3180-4771-9EA2-569EAD065BD6}"/>
          </ac:picMkLst>
        </pc:picChg>
        <pc:picChg chg="add mod">
          <ac:chgData name="Sarah Gothard" userId="0e53f415fda5f162" providerId="LiveId" clId="{A76E8F07-5396-4BC3-8A79-E5902998029C}" dt="2020-12-27T20:11:21.969" v="25" actId="26606"/>
          <ac:picMkLst>
            <pc:docMk/>
            <pc:sldMk cId="3948851305" sldId="271"/>
            <ac:picMk id="6" creationId="{E4362808-935E-42C8-BBFB-2774AAA08C1A}"/>
          </ac:picMkLst>
        </pc:picChg>
      </pc:sldChg>
      <pc:sldChg chg="addSp modSp add mod setBg">
        <pc:chgData name="Sarah Gothard" userId="0e53f415fda5f162" providerId="LiveId" clId="{A76E8F07-5396-4BC3-8A79-E5902998029C}" dt="2020-12-27T20:11:53.328" v="33" actId="26606"/>
        <pc:sldMkLst>
          <pc:docMk/>
          <pc:sldMk cId="3936411925" sldId="272"/>
        </pc:sldMkLst>
        <pc:spChg chg="mod ord">
          <ac:chgData name="Sarah Gothard" userId="0e53f415fda5f162" providerId="LiveId" clId="{A76E8F07-5396-4BC3-8A79-E5902998029C}" dt="2020-12-27T20:11:53.328" v="33" actId="26606"/>
          <ac:spMkLst>
            <pc:docMk/>
            <pc:sldMk cId="3936411925" sldId="272"/>
            <ac:spMk id="4" creationId="{0895F96A-DB19-4908-A5C6-F29B23F17375}"/>
          </ac:spMkLst>
        </pc:spChg>
        <pc:spChg chg="add">
          <ac:chgData name="Sarah Gothard" userId="0e53f415fda5f162" providerId="LiveId" clId="{A76E8F07-5396-4BC3-8A79-E5902998029C}" dt="2020-12-27T20:11:53.328" v="33" actId="26606"/>
          <ac:spMkLst>
            <pc:docMk/>
            <pc:sldMk cId="3936411925" sldId="272"/>
            <ac:spMk id="9" creationId="{32BC26D8-82FB-445E-AA49-62A77D7C1EE0}"/>
          </ac:spMkLst>
        </pc:spChg>
        <pc:spChg chg="add">
          <ac:chgData name="Sarah Gothard" userId="0e53f415fda5f162" providerId="LiveId" clId="{A76E8F07-5396-4BC3-8A79-E5902998029C}" dt="2020-12-27T20:11:53.328" v="33" actId="26606"/>
          <ac:spMkLst>
            <pc:docMk/>
            <pc:sldMk cId="3936411925" sldId="272"/>
            <ac:spMk id="11" creationId="{CB44330D-EA18-4254-AA95-EB49948539B8}"/>
          </ac:spMkLst>
        </pc:spChg>
        <pc:picChg chg="add mod">
          <ac:chgData name="Sarah Gothard" userId="0e53f415fda5f162" providerId="LiveId" clId="{A76E8F07-5396-4BC3-8A79-E5902998029C}" dt="2020-12-27T20:11:53.328" v="33" actId="26606"/>
          <ac:picMkLst>
            <pc:docMk/>
            <pc:sldMk cId="3936411925" sldId="272"/>
            <ac:picMk id="3" creationId="{BAD3247C-AC69-42E2-8C5E-F518EE56D0E4}"/>
          </ac:picMkLst>
        </pc:picChg>
      </pc:sldChg>
      <pc:sldChg chg="addSp modSp add mod setBg">
        <pc:chgData name="Sarah Gothard" userId="0e53f415fda5f162" providerId="LiveId" clId="{A76E8F07-5396-4BC3-8A79-E5902998029C}" dt="2020-12-27T20:14:23.343" v="47" actId="26606"/>
        <pc:sldMkLst>
          <pc:docMk/>
          <pc:sldMk cId="3413284379" sldId="273"/>
        </pc:sldMkLst>
        <pc:spChg chg="mod ord">
          <ac:chgData name="Sarah Gothard" userId="0e53f415fda5f162" providerId="LiveId" clId="{A76E8F07-5396-4BC3-8A79-E5902998029C}" dt="2020-12-27T20:14:23.343" v="47" actId="26606"/>
          <ac:spMkLst>
            <pc:docMk/>
            <pc:sldMk cId="3413284379" sldId="273"/>
            <ac:spMk id="4" creationId="{0895F96A-DB19-4908-A5C6-F29B23F17375}"/>
          </ac:spMkLst>
        </pc:spChg>
        <pc:spChg chg="add">
          <ac:chgData name="Sarah Gothard" userId="0e53f415fda5f162" providerId="LiveId" clId="{A76E8F07-5396-4BC3-8A79-E5902998029C}" dt="2020-12-27T20:14:23.343" v="47" actId="26606"/>
          <ac:spMkLst>
            <pc:docMk/>
            <pc:sldMk cId="3413284379" sldId="273"/>
            <ac:spMk id="9" creationId="{32BC26D8-82FB-445E-AA49-62A77D7C1EE0}"/>
          </ac:spMkLst>
        </pc:spChg>
        <pc:spChg chg="add">
          <ac:chgData name="Sarah Gothard" userId="0e53f415fda5f162" providerId="LiveId" clId="{A76E8F07-5396-4BC3-8A79-E5902998029C}" dt="2020-12-27T20:14:23.343" v="47" actId="26606"/>
          <ac:spMkLst>
            <pc:docMk/>
            <pc:sldMk cId="3413284379" sldId="273"/>
            <ac:spMk id="11" creationId="{CB44330D-EA18-4254-AA95-EB49948539B8}"/>
          </ac:spMkLst>
        </pc:spChg>
        <pc:picChg chg="add mod">
          <ac:chgData name="Sarah Gothard" userId="0e53f415fda5f162" providerId="LiveId" clId="{A76E8F07-5396-4BC3-8A79-E5902998029C}" dt="2020-12-27T20:14:23.343" v="47" actId="26606"/>
          <ac:picMkLst>
            <pc:docMk/>
            <pc:sldMk cId="3413284379" sldId="273"/>
            <ac:picMk id="3" creationId="{7CCE0258-0386-4793-8ADF-DBA0506BCEEA}"/>
          </ac:picMkLst>
        </pc:picChg>
      </pc:sldChg>
      <pc:sldChg chg="addSp modSp add mod setBg">
        <pc:chgData name="Sarah Gothard" userId="0e53f415fda5f162" providerId="LiveId" clId="{A76E8F07-5396-4BC3-8A79-E5902998029C}" dt="2020-12-27T20:14:36.914" v="49" actId="26606"/>
        <pc:sldMkLst>
          <pc:docMk/>
          <pc:sldMk cId="2859041393" sldId="274"/>
        </pc:sldMkLst>
        <pc:spChg chg="mod ord">
          <ac:chgData name="Sarah Gothard" userId="0e53f415fda5f162" providerId="LiveId" clId="{A76E8F07-5396-4BC3-8A79-E5902998029C}" dt="2020-12-27T20:14:36.914" v="49" actId="26606"/>
          <ac:spMkLst>
            <pc:docMk/>
            <pc:sldMk cId="2859041393" sldId="274"/>
            <ac:spMk id="4" creationId="{0895F96A-DB19-4908-A5C6-F29B23F17375}"/>
          </ac:spMkLst>
        </pc:spChg>
        <pc:spChg chg="add">
          <ac:chgData name="Sarah Gothard" userId="0e53f415fda5f162" providerId="LiveId" clId="{A76E8F07-5396-4BC3-8A79-E5902998029C}" dt="2020-12-27T20:14:36.914" v="49" actId="26606"/>
          <ac:spMkLst>
            <pc:docMk/>
            <pc:sldMk cId="2859041393" sldId="274"/>
            <ac:spMk id="9" creationId="{32BC26D8-82FB-445E-AA49-62A77D7C1EE0}"/>
          </ac:spMkLst>
        </pc:spChg>
        <pc:spChg chg="add">
          <ac:chgData name="Sarah Gothard" userId="0e53f415fda5f162" providerId="LiveId" clId="{A76E8F07-5396-4BC3-8A79-E5902998029C}" dt="2020-12-27T20:14:36.914" v="49" actId="26606"/>
          <ac:spMkLst>
            <pc:docMk/>
            <pc:sldMk cId="2859041393" sldId="274"/>
            <ac:spMk id="11" creationId="{CB44330D-EA18-4254-AA95-EB49948539B8}"/>
          </ac:spMkLst>
        </pc:spChg>
        <pc:picChg chg="add mod">
          <ac:chgData name="Sarah Gothard" userId="0e53f415fda5f162" providerId="LiveId" clId="{A76E8F07-5396-4BC3-8A79-E5902998029C}" dt="2020-12-27T20:14:36.914" v="49" actId="26606"/>
          <ac:picMkLst>
            <pc:docMk/>
            <pc:sldMk cId="2859041393" sldId="274"/>
            <ac:picMk id="3" creationId="{26896E97-DBC7-41D1-830F-F842F864D706}"/>
          </ac:picMkLst>
        </pc:picChg>
      </pc:sldChg>
      <pc:sldChg chg="addSp modSp add mod setBg">
        <pc:chgData name="Sarah Gothard" userId="0e53f415fda5f162" providerId="LiveId" clId="{A76E8F07-5396-4BC3-8A79-E5902998029C}" dt="2020-12-27T20:12:14.613" v="35" actId="26606"/>
        <pc:sldMkLst>
          <pc:docMk/>
          <pc:sldMk cId="1567583827" sldId="275"/>
        </pc:sldMkLst>
        <pc:spChg chg="mod ord">
          <ac:chgData name="Sarah Gothard" userId="0e53f415fda5f162" providerId="LiveId" clId="{A76E8F07-5396-4BC3-8A79-E5902998029C}" dt="2020-12-27T20:12:14.613" v="35" actId="26606"/>
          <ac:spMkLst>
            <pc:docMk/>
            <pc:sldMk cId="1567583827" sldId="275"/>
            <ac:spMk id="4" creationId="{0895F96A-DB19-4908-A5C6-F29B23F17375}"/>
          </ac:spMkLst>
        </pc:spChg>
        <pc:spChg chg="add">
          <ac:chgData name="Sarah Gothard" userId="0e53f415fda5f162" providerId="LiveId" clId="{A76E8F07-5396-4BC3-8A79-E5902998029C}" dt="2020-12-27T20:12:14.613" v="35" actId="26606"/>
          <ac:spMkLst>
            <pc:docMk/>
            <pc:sldMk cId="1567583827" sldId="275"/>
            <ac:spMk id="9" creationId="{32BC26D8-82FB-445E-AA49-62A77D7C1EE0}"/>
          </ac:spMkLst>
        </pc:spChg>
        <pc:spChg chg="add">
          <ac:chgData name="Sarah Gothard" userId="0e53f415fda5f162" providerId="LiveId" clId="{A76E8F07-5396-4BC3-8A79-E5902998029C}" dt="2020-12-27T20:12:14.613" v="35" actId="26606"/>
          <ac:spMkLst>
            <pc:docMk/>
            <pc:sldMk cId="1567583827" sldId="275"/>
            <ac:spMk id="11" creationId="{CB44330D-EA18-4254-AA95-EB49948539B8}"/>
          </ac:spMkLst>
        </pc:spChg>
        <pc:picChg chg="add mod">
          <ac:chgData name="Sarah Gothard" userId="0e53f415fda5f162" providerId="LiveId" clId="{A76E8F07-5396-4BC3-8A79-E5902998029C}" dt="2020-12-27T20:12:14.613" v="35" actId="26606"/>
          <ac:picMkLst>
            <pc:docMk/>
            <pc:sldMk cId="1567583827" sldId="275"/>
            <ac:picMk id="3" creationId="{35B86FD4-B902-40AA-9D3B-3BDA66490A3D}"/>
          </ac:picMkLst>
        </pc:picChg>
      </pc:sldChg>
      <pc:sldChg chg="addSp modSp add mod setBg">
        <pc:chgData name="Sarah Gothard" userId="0e53f415fda5f162" providerId="LiveId" clId="{A76E8F07-5396-4BC3-8A79-E5902998029C}" dt="2020-12-27T20:12:29.444" v="37" actId="26606"/>
        <pc:sldMkLst>
          <pc:docMk/>
          <pc:sldMk cId="2009188933" sldId="276"/>
        </pc:sldMkLst>
        <pc:spChg chg="mod ord">
          <ac:chgData name="Sarah Gothard" userId="0e53f415fda5f162" providerId="LiveId" clId="{A76E8F07-5396-4BC3-8A79-E5902998029C}" dt="2020-12-27T20:12:29.444" v="37" actId="26606"/>
          <ac:spMkLst>
            <pc:docMk/>
            <pc:sldMk cId="2009188933" sldId="276"/>
            <ac:spMk id="4" creationId="{0895F96A-DB19-4908-A5C6-F29B23F17375}"/>
          </ac:spMkLst>
        </pc:spChg>
        <pc:spChg chg="add">
          <ac:chgData name="Sarah Gothard" userId="0e53f415fda5f162" providerId="LiveId" clId="{A76E8F07-5396-4BC3-8A79-E5902998029C}" dt="2020-12-27T20:12:29.444" v="37" actId="26606"/>
          <ac:spMkLst>
            <pc:docMk/>
            <pc:sldMk cId="2009188933" sldId="276"/>
            <ac:spMk id="9" creationId="{32BC26D8-82FB-445E-AA49-62A77D7C1EE0}"/>
          </ac:spMkLst>
        </pc:spChg>
        <pc:spChg chg="add">
          <ac:chgData name="Sarah Gothard" userId="0e53f415fda5f162" providerId="LiveId" clId="{A76E8F07-5396-4BC3-8A79-E5902998029C}" dt="2020-12-27T20:12:29.444" v="37" actId="26606"/>
          <ac:spMkLst>
            <pc:docMk/>
            <pc:sldMk cId="2009188933" sldId="276"/>
            <ac:spMk id="11" creationId="{CB44330D-EA18-4254-AA95-EB49948539B8}"/>
          </ac:spMkLst>
        </pc:spChg>
        <pc:picChg chg="add mod">
          <ac:chgData name="Sarah Gothard" userId="0e53f415fda5f162" providerId="LiveId" clId="{A76E8F07-5396-4BC3-8A79-E5902998029C}" dt="2020-12-27T20:12:29.444" v="37" actId="26606"/>
          <ac:picMkLst>
            <pc:docMk/>
            <pc:sldMk cId="2009188933" sldId="276"/>
            <ac:picMk id="3" creationId="{6D818708-0027-434C-BD4B-5CEC09773AD5}"/>
          </ac:picMkLst>
        </pc:picChg>
      </pc:sldChg>
      <pc:sldChg chg="addSp modSp add mod setBg">
        <pc:chgData name="Sarah Gothard" userId="0e53f415fda5f162" providerId="LiveId" clId="{A76E8F07-5396-4BC3-8A79-E5902998029C}" dt="2020-12-27T20:12:58.812" v="39" actId="26606"/>
        <pc:sldMkLst>
          <pc:docMk/>
          <pc:sldMk cId="3976239712" sldId="277"/>
        </pc:sldMkLst>
        <pc:spChg chg="mod ord">
          <ac:chgData name="Sarah Gothard" userId="0e53f415fda5f162" providerId="LiveId" clId="{A76E8F07-5396-4BC3-8A79-E5902998029C}" dt="2020-12-27T20:12:58.812" v="39" actId="26606"/>
          <ac:spMkLst>
            <pc:docMk/>
            <pc:sldMk cId="3976239712" sldId="277"/>
            <ac:spMk id="4" creationId="{0895F96A-DB19-4908-A5C6-F29B23F17375}"/>
          </ac:spMkLst>
        </pc:spChg>
        <pc:spChg chg="add">
          <ac:chgData name="Sarah Gothard" userId="0e53f415fda5f162" providerId="LiveId" clId="{A76E8F07-5396-4BC3-8A79-E5902998029C}" dt="2020-12-27T20:12:58.812" v="39" actId="26606"/>
          <ac:spMkLst>
            <pc:docMk/>
            <pc:sldMk cId="3976239712" sldId="277"/>
            <ac:spMk id="9" creationId="{32BC26D8-82FB-445E-AA49-62A77D7C1EE0}"/>
          </ac:spMkLst>
        </pc:spChg>
        <pc:spChg chg="add">
          <ac:chgData name="Sarah Gothard" userId="0e53f415fda5f162" providerId="LiveId" clId="{A76E8F07-5396-4BC3-8A79-E5902998029C}" dt="2020-12-27T20:12:58.812" v="39" actId="26606"/>
          <ac:spMkLst>
            <pc:docMk/>
            <pc:sldMk cId="3976239712" sldId="277"/>
            <ac:spMk id="11" creationId="{CB44330D-EA18-4254-AA95-EB49948539B8}"/>
          </ac:spMkLst>
        </pc:spChg>
        <pc:picChg chg="add mod">
          <ac:chgData name="Sarah Gothard" userId="0e53f415fda5f162" providerId="LiveId" clId="{A76E8F07-5396-4BC3-8A79-E5902998029C}" dt="2020-12-27T20:12:58.812" v="39" actId="26606"/>
          <ac:picMkLst>
            <pc:docMk/>
            <pc:sldMk cId="3976239712" sldId="277"/>
            <ac:picMk id="3" creationId="{A27126FD-FB27-4FCA-AE4F-57AA236991D9}"/>
          </ac:picMkLst>
        </pc:picChg>
      </pc:sldChg>
      <pc:sldChg chg="addSp modSp add mod setBg">
        <pc:chgData name="Sarah Gothard" userId="0e53f415fda5f162" providerId="LiveId" clId="{A76E8F07-5396-4BC3-8A79-E5902998029C}" dt="2020-12-27T20:13:19.638" v="41" actId="26606"/>
        <pc:sldMkLst>
          <pc:docMk/>
          <pc:sldMk cId="1834057902" sldId="278"/>
        </pc:sldMkLst>
        <pc:spChg chg="mod ord">
          <ac:chgData name="Sarah Gothard" userId="0e53f415fda5f162" providerId="LiveId" clId="{A76E8F07-5396-4BC3-8A79-E5902998029C}" dt="2020-12-27T20:13:19.638" v="41" actId="26606"/>
          <ac:spMkLst>
            <pc:docMk/>
            <pc:sldMk cId="1834057902" sldId="278"/>
            <ac:spMk id="4" creationId="{0895F96A-DB19-4908-A5C6-F29B23F17375}"/>
          </ac:spMkLst>
        </pc:spChg>
        <pc:spChg chg="add">
          <ac:chgData name="Sarah Gothard" userId="0e53f415fda5f162" providerId="LiveId" clId="{A76E8F07-5396-4BC3-8A79-E5902998029C}" dt="2020-12-27T20:13:19.638" v="41" actId="26606"/>
          <ac:spMkLst>
            <pc:docMk/>
            <pc:sldMk cId="1834057902" sldId="278"/>
            <ac:spMk id="9" creationId="{32BC26D8-82FB-445E-AA49-62A77D7C1EE0}"/>
          </ac:spMkLst>
        </pc:spChg>
        <pc:spChg chg="add">
          <ac:chgData name="Sarah Gothard" userId="0e53f415fda5f162" providerId="LiveId" clId="{A76E8F07-5396-4BC3-8A79-E5902998029C}" dt="2020-12-27T20:13:19.638" v="41" actId="26606"/>
          <ac:spMkLst>
            <pc:docMk/>
            <pc:sldMk cId="1834057902" sldId="278"/>
            <ac:spMk id="11" creationId="{CB44330D-EA18-4254-AA95-EB49948539B8}"/>
          </ac:spMkLst>
        </pc:spChg>
        <pc:picChg chg="add mod">
          <ac:chgData name="Sarah Gothard" userId="0e53f415fda5f162" providerId="LiveId" clId="{A76E8F07-5396-4BC3-8A79-E5902998029C}" dt="2020-12-27T20:13:19.638" v="41" actId="26606"/>
          <ac:picMkLst>
            <pc:docMk/>
            <pc:sldMk cId="1834057902" sldId="278"/>
            <ac:picMk id="3" creationId="{F2716685-9D29-4B40-A019-3A8AFD0D39E3}"/>
          </ac:picMkLst>
        </pc:picChg>
      </pc:sldChg>
      <pc:sldChg chg="addSp modSp add mod setBg">
        <pc:chgData name="Sarah Gothard" userId="0e53f415fda5f162" providerId="LiveId" clId="{A76E8F07-5396-4BC3-8A79-E5902998029C}" dt="2020-12-27T20:13:35.908" v="43" actId="26606"/>
        <pc:sldMkLst>
          <pc:docMk/>
          <pc:sldMk cId="2645927905" sldId="279"/>
        </pc:sldMkLst>
        <pc:spChg chg="mod ord">
          <ac:chgData name="Sarah Gothard" userId="0e53f415fda5f162" providerId="LiveId" clId="{A76E8F07-5396-4BC3-8A79-E5902998029C}" dt="2020-12-27T20:13:35.908" v="43" actId="26606"/>
          <ac:spMkLst>
            <pc:docMk/>
            <pc:sldMk cId="2645927905" sldId="279"/>
            <ac:spMk id="4" creationId="{0895F96A-DB19-4908-A5C6-F29B23F17375}"/>
          </ac:spMkLst>
        </pc:spChg>
        <pc:spChg chg="add">
          <ac:chgData name="Sarah Gothard" userId="0e53f415fda5f162" providerId="LiveId" clId="{A76E8F07-5396-4BC3-8A79-E5902998029C}" dt="2020-12-27T20:13:35.908" v="43" actId="26606"/>
          <ac:spMkLst>
            <pc:docMk/>
            <pc:sldMk cId="2645927905" sldId="279"/>
            <ac:spMk id="9" creationId="{32BC26D8-82FB-445E-AA49-62A77D7C1EE0}"/>
          </ac:spMkLst>
        </pc:spChg>
        <pc:spChg chg="add">
          <ac:chgData name="Sarah Gothard" userId="0e53f415fda5f162" providerId="LiveId" clId="{A76E8F07-5396-4BC3-8A79-E5902998029C}" dt="2020-12-27T20:13:35.908" v="43" actId="26606"/>
          <ac:spMkLst>
            <pc:docMk/>
            <pc:sldMk cId="2645927905" sldId="279"/>
            <ac:spMk id="11" creationId="{CB44330D-EA18-4254-AA95-EB49948539B8}"/>
          </ac:spMkLst>
        </pc:spChg>
        <pc:picChg chg="add mod">
          <ac:chgData name="Sarah Gothard" userId="0e53f415fda5f162" providerId="LiveId" clId="{A76E8F07-5396-4BC3-8A79-E5902998029C}" dt="2020-12-27T20:13:35.908" v="43" actId="26606"/>
          <ac:picMkLst>
            <pc:docMk/>
            <pc:sldMk cId="2645927905" sldId="279"/>
            <ac:picMk id="3" creationId="{20AA946B-D82E-4EA6-B740-652A8B9D7EBA}"/>
          </ac:picMkLst>
        </pc:picChg>
      </pc:sldChg>
      <pc:sldChg chg="addSp modSp add mod setBg">
        <pc:chgData name="Sarah Gothard" userId="0e53f415fda5f162" providerId="LiveId" clId="{A76E8F07-5396-4BC3-8A79-E5902998029C}" dt="2020-12-27T20:14:06.042" v="45" actId="26606"/>
        <pc:sldMkLst>
          <pc:docMk/>
          <pc:sldMk cId="1197205599" sldId="280"/>
        </pc:sldMkLst>
        <pc:spChg chg="mod ord">
          <ac:chgData name="Sarah Gothard" userId="0e53f415fda5f162" providerId="LiveId" clId="{A76E8F07-5396-4BC3-8A79-E5902998029C}" dt="2020-12-27T20:14:06.042" v="45" actId="26606"/>
          <ac:spMkLst>
            <pc:docMk/>
            <pc:sldMk cId="1197205599" sldId="280"/>
            <ac:spMk id="4" creationId="{0895F96A-DB19-4908-A5C6-F29B23F17375}"/>
          </ac:spMkLst>
        </pc:spChg>
        <pc:spChg chg="add">
          <ac:chgData name="Sarah Gothard" userId="0e53f415fda5f162" providerId="LiveId" clId="{A76E8F07-5396-4BC3-8A79-E5902998029C}" dt="2020-12-27T20:14:06.042" v="45" actId="26606"/>
          <ac:spMkLst>
            <pc:docMk/>
            <pc:sldMk cId="1197205599" sldId="280"/>
            <ac:spMk id="9" creationId="{32BC26D8-82FB-445E-AA49-62A77D7C1EE0}"/>
          </ac:spMkLst>
        </pc:spChg>
        <pc:spChg chg="add">
          <ac:chgData name="Sarah Gothard" userId="0e53f415fda5f162" providerId="LiveId" clId="{A76E8F07-5396-4BC3-8A79-E5902998029C}" dt="2020-12-27T20:14:06.042" v="45" actId="26606"/>
          <ac:spMkLst>
            <pc:docMk/>
            <pc:sldMk cId="1197205599" sldId="280"/>
            <ac:spMk id="11" creationId="{CB44330D-EA18-4254-AA95-EB49948539B8}"/>
          </ac:spMkLst>
        </pc:spChg>
        <pc:picChg chg="add mod">
          <ac:chgData name="Sarah Gothard" userId="0e53f415fda5f162" providerId="LiveId" clId="{A76E8F07-5396-4BC3-8A79-E5902998029C}" dt="2020-12-27T20:14:06.042" v="45" actId="26606"/>
          <ac:picMkLst>
            <pc:docMk/>
            <pc:sldMk cId="1197205599" sldId="280"/>
            <ac:picMk id="3" creationId="{0AE13BE5-413E-4C6D-A012-C14C5565E32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0149C2-7923-4785-AA81-E380ECB498CF}" type="datetimeFigureOut">
              <a:rPr lang="en-US" smtClean="0"/>
              <a:t>12/27/2020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FC8BB3-15A9-447E-9F0C-86156BCF52E5}" type="slidenum">
              <a:rPr lang="en-US" smtClean="0"/>
              <a:t>‹#›</a:t>
            </a:fld>
            <a:endParaRPr lang="en-US"/>
          </a:p>
        </p:txBody>
      </p:sp>
    </p:spTree>
    <p:extLst>
      <p:ext uri="{BB962C8B-B14F-4D97-AF65-F5344CB8AC3E}">
        <p14:creationId xmlns:p14="http://schemas.microsoft.com/office/powerpoint/2010/main" val="1852369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F5FC8BB3-15A9-447E-9F0C-86156BCF52E5}" type="slidenum">
              <a:rPr lang="en-US" smtClean="0"/>
              <a:t>1</a:t>
            </a:fld>
            <a:endParaRPr lang="en-US"/>
          </a:p>
        </p:txBody>
      </p:sp>
    </p:spTree>
    <p:extLst>
      <p:ext uri="{BB962C8B-B14F-4D97-AF65-F5344CB8AC3E}">
        <p14:creationId xmlns:p14="http://schemas.microsoft.com/office/powerpoint/2010/main" val="4044951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6BC4F-919D-457E-809E-15E73CC25D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E865B0-38FF-4AB5-BA14-0391D7C0C3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EF6DF93-7071-4F2A-9E58-42F430DB45E8}"/>
              </a:ext>
            </a:extLst>
          </p:cNvPr>
          <p:cNvSpPr>
            <a:spLocks noGrp="1"/>
          </p:cNvSpPr>
          <p:nvPr>
            <p:ph type="dt" sz="half" idx="10"/>
          </p:nvPr>
        </p:nvSpPr>
        <p:spPr/>
        <p:txBody>
          <a:bodyPr/>
          <a:lstStyle/>
          <a:p>
            <a:fld id="{1BD173AC-FE20-41A9-9DF3-3FF154B2DAD9}" type="datetime1">
              <a:rPr lang="en-US" smtClean="0"/>
              <a:t>12/27/2020</a:t>
            </a:fld>
            <a:endParaRPr lang="en-US"/>
          </a:p>
        </p:txBody>
      </p:sp>
      <p:sp>
        <p:nvSpPr>
          <p:cNvPr id="5" name="Footer Placeholder 4">
            <a:extLst>
              <a:ext uri="{FF2B5EF4-FFF2-40B4-BE49-F238E27FC236}">
                <a16:creationId xmlns:a16="http://schemas.microsoft.com/office/drawing/2014/main" id="{497764D1-5E67-4FDE-8AEC-71527DAA99CD}"/>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A63F0776-61A3-4E63-9FDA-1EBFF5D39582}"/>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3624781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E58A9-DBB9-491D-B270-F9D80BF972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742B1E0-928D-49DA-B061-96AEC9358E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D1BEAD-A5AA-4AD9-A754-27D5F799DAC3}"/>
              </a:ext>
            </a:extLst>
          </p:cNvPr>
          <p:cNvSpPr>
            <a:spLocks noGrp="1"/>
          </p:cNvSpPr>
          <p:nvPr>
            <p:ph type="dt" sz="half" idx="10"/>
          </p:nvPr>
        </p:nvSpPr>
        <p:spPr/>
        <p:txBody>
          <a:bodyPr/>
          <a:lstStyle/>
          <a:p>
            <a:fld id="{B25CED3F-B922-4827-825B-886BF43A6A2B}" type="datetime1">
              <a:rPr lang="en-US" smtClean="0"/>
              <a:t>12/27/2020</a:t>
            </a:fld>
            <a:endParaRPr lang="en-US"/>
          </a:p>
        </p:txBody>
      </p:sp>
      <p:sp>
        <p:nvSpPr>
          <p:cNvPr id="5" name="Footer Placeholder 4">
            <a:extLst>
              <a:ext uri="{FF2B5EF4-FFF2-40B4-BE49-F238E27FC236}">
                <a16:creationId xmlns:a16="http://schemas.microsoft.com/office/drawing/2014/main" id="{AD03B525-17C0-418B-9C03-8D9F7196695C}"/>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810239C9-B1E6-409A-8769-9764C71AAFB1}"/>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266310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4B4226-C152-4EAD-9D6E-5BB24692B5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8215CD-A78D-48FE-A713-AF847F72C14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0E284A-77F2-4D1A-AC9C-0A6BDF97D762}"/>
              </a:ext>
            </a:extLst>
          </p:cNvPr>
          <p:cNvSpPr>
            <a:spLocks noGrp="1"/>
          </p:cNvSpPr>
          <p:nvPr>
            <p:ph type="dt" sz="half" idx="10"/>
          </p:nvPr>
        </p:nvSpPr>
        <p:spPr/>
        <p:txBody>
          <a:bodyPr/>
          <a:lstStyle/>
          <a:p>
            <a:fld id="{33D233C9-E8AA-4DC0-920F-4CE34B66781C}" type="datetime1">
              <a:rPr lang="en-US" smtClean="0"/>
              <a:t>12/27/2020</a:t>
            </a:fld>
            <a:endParaRPr lang="en-US"/>
          </a:p>
        </p:txBody>
      </p:sp>
      <p:sp>
        <p:nvSpPr>
          <p:cNvPr id="5" name="Footer Placeholder 4">
            <a:extLst>
              <a:ext uri="{FF2B5EF4-FFF2-40B4-BE49-F238E27FC236}">
                <a16:creationId xmlns:a16="http://schemas.microsoft.com/office/drawing/2014/main" id="{A7806D65-EFA1-4518-9405-4F82D334C52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F15F20B-37E5-4771-ADA0-8F1169022617}"/>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1707888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F8ADC-15A6-40F9-A113-CB5313C750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FBEA6E-F5CB-4FB7-8830-9E91864D658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E1055F-43CB-4E96-936D-67D7ED97897E}"/>
              </a:ext>
            </a:extLst>
          </p:cNvPr>
          <p:cNvSpPr>
            <a:spLocks noGrp="1"/>
          </p:cNvSpPr>
          <p:nvPr>
            <p:ph type="dt" sz="half" idx="10"/>
          </p:nvPr>
        </p:nvSpPr>
        <p:spPr/>
        <p:txBody>
          <a:bodyPr/>
          <a:lstStyle/>
          <a:p>
            <a:fld id="{02AA6EDE-3CC5-4C9E-88D5-59DF91CFC734}" type="datetime1">
              <a:rPr lang="en-US" smtClean="0"/>
              <a:t>12/27/2020</a:t>
            </a:fld>
            <a:endParaRPr lang="en-US"/>
          </a:p>
        </p:txBody>
      </p:sp>
      <p:sp>
        <p:nvSpPr>
          <p:cNvPr id="5" name="Footer Placeholder 4">
            <a:extLst>
              <a:ext uri="{FF2B5EF4-FFF2-40B4-BE49-F238E27FC236}">
                <a16:creationId xmlns:a16="http://schemas.microsoft.com/office/drawing/2014/main" id="{0271F586-9DBF-493D-97F8-6118538AB27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4676068-6BAB-4DFC-9DD1-44D3C5E8EE09}"/>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333905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A3952-1E91-49DE-B52E-2F636542C4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FD1B08-1D2B-4FF2-96CD-DE72AE037B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16336D-8C44-4139-A212-996269EC5E26}"/>
              </a:ext>
            </a:extLst>
          </p:cNvPr>
          <p:cNvSpPr>
            <a:spLocks noGrp="1"/>
          </p:cNvSpPr>
          <p:nvPr>
            <p:ph type="dt" sz="half" idx="10"/>
          </p:nvPr>
        </p:nvSpPr>
        <p:spPr/>
        <p:txBody>
          <a:bodyPr/>
          <a:lstStyle/>
          <a:p>
            <a:fld id="{446B7269-0A3C-4691-B65F-DE4766AE47AC}" type="datetime1">
              <a:rPr lang="en-US" smtClean="0"/>
              <a:t>12/27/2020</a:t>
            </a:fld>
            <a:endParaRPr lang="en-US"/>
          </a:p>
        </p:txBody>
      </p:sp>
      <p:sp>
        <p:nvSpPr>
          <p:cNvPr id="5" name="Footer Placeholder 4">
            <a:extLst>
              <a:ext uri="{FF2B5EF4-FFF2-40B4-BE49-F238E27FC236}">
                <a16:creationId xmlns:a16="http://schemas.microsoft.com/office/drawing/2014/main" id="{041A77E1-D052-4414-8A90-4552DE36F87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419F5F3-5A85-44C6-A12F-DC5E8BE144CA}"/>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1500985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9DE57-1A71-4FF3-ACA2-CFF961B13A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44291B-A16E-4A56-AB1D-7D3F961EAB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BCD96CD-9234-48F7-9E25-6A84A472E2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472F80C-9339-4DAE-ABF4-11D976E8CFA2}"/>
              </a:ext>
            </a:extLst>
          </p:cNvPr>
          <p:cNvSpPr>
            <a:spLocks noGrp="1"/>
          </p:cNvSpPr>
          <p:nvPr>
            <p:ph type="dt" sz="half" idx="10"/>
          </p:nvPr>
        </p:nvSpPr>
        <p:spPr/>
        <p:txBody>
          <a:bodyPr/>
          <a:lstStyle/>
          <a:p>
            <a:fld id="{9125F705-DA0C-4FE5-BCF9-D804DD80EC12}" type="datetime1">
              <a:rPr lang="en-US" smtClean="0"/>
              <a:t>12/27/2020</a:t>
            </a:fld>
            <a:endParaRPr lang="en-US"/>
          </a:p>
        </p:txBody>
      </p:sp>
      <p:sp>
        <p:nvSpPr>
          <p:cNvPr id="6" name="Footer Placeholder 5">
            <a:extLst>
              <a:ext uri="{FF2B5EF4-FFF2-40B4-BE49-F238E27FC236}">
                <a16:creationId xmlns:a16="http://schemas.microsoft.com/office/drawing/2014/main" id="{37FAE32A-1910-4EA2-93FB-2EEDC173532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D538223-C3C4-447B-BD98-B4A4D0B00386}"/>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228473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9D556-B3A9-4E74-BCE7-56578649262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BC0C6C-D8FE-47E4-A8C5-275E8821A5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FAC173-CD12-4A36-9647-6E4BAA3399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61AEED-2B32-473D-BDE2-20114A2A1D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258F66-7781-4B20-B0D9-51DBF785E5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696F19-C2EF-434C-83B1-A1E562C384E4}"/>
              </a:ext>
            </a:extLst>
          </p:cNvPr>
          <p:cNvSpPr>
            <a:spLocks noGrp="1"/>
          </p:cNvSpPr>
          <p:nvPr>
            <p:ph type="dt" sz="half" idx="10"/>
          </p:nvPr>
        </p:nvSpPr>
        <p:spPr/>
        <p:txBody>
          <a:bodyPr/>
          <a:lstStyle/>
          <a:p>
            <a:fld id="{28A9A705-8E8E-42EF-8BF4-0F702FF3EFCA}" type="datetime1">
              <a:rPr lang="en-US" smtClean="0"/>
              <a:t>12/27/2020</a:t>
            </a:fld>
            <a:endParaRPr lang="en-US"/>
          </a:p>
        </p:txBody>
      </p:sp>
      <p:sp>
        <p:nvSpPr>
          <p:cNvPr id="8" name="Footer Placeholder 7">
            <a:extLst>
              <a:ext uri="{FF2B5EF4-FFF2-40B4-BE49-F238E27FC236}">
                <a16:creationId xmlns:a16="http://schemas.microsoft.com/office/drawing/2014/main" id="{C446C9B9-4F74-47DB-8B96-C353F2BA9962}"/>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73B2C5AD-FDEA-417A-BF2B-F90641B9402F}"/>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1781176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EC32C-EF67-4AFD-B905-2CD20D01908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1AD7D1-6F81-45C4-B510-5F07AABF9BF8}"/>
              </a:ext>
            </a:extLst>
          </p:cNvPr>
          <p:cNvSpPr>
            <a:spLocks noGrp="1"/>
          </p:cNvSpPr>
          <p:nvPr>
            <p:ph type="dt" sz="half" idx="10"/>
          </p:nvPr>
        </p:nvSpPr>
        <p:spPr/>
        <p:txBody>
          <a:bodyPr/>
          <a:lstStyle/>
          <a:p>
            <a:fld id="{71C2AB39-A6DA-4EE0-880D-59F3189380BA}" type="datetime1">
              <a:rPr lang="en-US" smtClean="0"/>
              <a:t>12/27/2020</a:t>
            </a:fld>
            <a:endParaRPr lang="en-US"/>
          </a:p>
        </p:txBody>
      </p:sp>
      <p:sp>
        <p:nvSpPr>
          <p:cNvPr id="4" name="Footer Placeholder 3">
            <a:extLst>
              <a:ext uri="{FF2B5EF4-FFF2-40B4-BE49-F238E27FC236}">
                <a16:creationId xmlns:a16="http://schemas.microsoft.com/office/drawing/2014/main" id="{F14EEEFC-795A-4375-A446-77A5A649B4D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D38902A0-0D35-498B-8E67-C7FB8A865F0C}"/>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2918756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BCAB4B-0755-4854-A4DB-D1D7461292DB}"/>
              </a:ext>
            </a:extLst>
          </p:cNvPr>
          <p:cNvSpPr>
            <a:spLocks noGrp="1"/>
          </p:cNvSpPr>
          <p:nvPr>
            <p:ph type="dt" sz="half" idx="10"/>
          </p:nvPr>
        </p:nvSpPr>
        <p:spPr/>
        <p:txBody>
          <a:bodyPr/>
          <a:lstStyle/>
          <a:p>
            <a:fld id="{9192C6CD-069B-4028-B96C-A9AD67AFDF00}" type="datetime1">
              <a:rPr lang="en-US" smtClean="0"/>
              <a:t>12/27/2020</a:t>
            </a:fld>
            <a:endParaRPr lang="en-US"/>
          </a:p>
        </p:txBody>
      </p:sp>
      <p:sp>
        <p:nvSpPr>
          <p:cNvPr id="3" name="Footer Placeholder 2">
            <a:extLst>
              <a:ext uri="{FF2B5EF4-FFF2-40B4-BE49-F238E27FC236}">
                <a16:creationId xmlns:a16="http://schemas.microsoft.com/office/drawing/2014/main" id="{702A79E8-7E37-4C97-84D2-37868E53A0C6}"/>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25B3A31D-41CE-4C00-8335-C96618CA16F5}"/>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2934766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95370-07A6-450A-B501-8197C42115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97E9419-FD65-4276-96E4-4D92FE5433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CCA4807-F7FF-4CE6-B416-1E434EB3A9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5370D5-21C6-4611-B458-D1C220355426}"/>
              </a:ext>
            </a:extLst>
          </p:cNvPr>
          <p:cNvSpPr>
            <a:spLocks noGrp="1"/>
          </p:cNvSpPr>
          <p:nvPr>
            <p:ph type="dt" sz="half" idx="10"/>
          </p:nvPr>
        </p:nvSpPr>
        <p:spPr/>
        <p:txBody>
          <a:bodyPr/>
          <a:lstStyle/>
          <a:p>
            <a:fld id="{869321F1-D511-461D-8B52-CFDA2B691CC7}" type="datetime1">
              <a:rPr lang="en-US" smtClean="0"/>
              <a:t>12/27/2020</a:t>
            </a:fld>
            <a:endParaRPr lang="en-US"/>
          </a:p>
        </p:txBody>
      </p:sp>
      <p:sp>
        <p:nvSpPr>
          <p:cNvPr id="6" name="Footer Placeholder 5">
            <a:extLst>
              <a:ext uri="{FF2B5EF4-FFF2-40B4-BE49-F238E27FC236}">
                <a16:creationId xmlns:a16="http://schemas.microsoft.com/office/drawing/2014/main" id="{01DFB73F-4614-4FAA-9B80-34CA8C5D5D37}"/>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352F984-AC01-4652-86A8-998E237065D4}"/>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362140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B74F4-5BAD-4D56-8575-1879381829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1480D0-2FA8-4045-807B-C3F3214554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02ECB1F-DE51-4728-BFBF-F0EE11DACC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723E94-B54D-410F-85EB-6C5868322F3F}"/>
              </a:ext>
            </a:extLst>
          </p:cNvPr>
          <p:cNvSpPr>
            <a:spLocks noGrp="1"/>
          </p:cNvSpPr>
          <p:nvPr>
            <p:ph type="dt" sz="half" idx="10"/>
          </p:nvPr>
        </p:nvSpPr>
        <p:spPr/>
        <p:txBody>
          <a:bodyPr/>
          <a:lstStyle/>
          <a:p>
            <a:fld id="{55A0320A-A879-406A-B4CF-D17C8F3B5E7A}" type="datetime1">
              <a:rPr lang="en-US" smtClean="0"/>
              <a:t>12/27/2020</a:t>
            </a:fld>
            <a:endParaRPr lang="en-US"/>
          </a:p>
        </p:txBody>
      </p:sp>
      <p:sp>
        <p:nvSpPr>
          <p:cNvPr id="6" name="Footer Placeholder 5">
            <a:extLst>
              <a:ext uri="{FF2B5EF4-FFF2-40B4-BE49-F238E27FC236}">
                <a16:creationId xmlns:a16="http://schemas.microsoft.com/office/drawing/2014/main" id="{ADAD098F-4342-4B8A-8D5A-78C9F1E339D7}"/>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72573429-4576-494E-A75B-AFACEDC10915}"/>
              </a:ext>
            </a:extLst>
          </p:cNvPr>
          <p:cNvSpPr>
            <a:spLocks noGrp="1"/>
          </p:cNvSpPr>
          <p:nvPr>
            <p:ph type="sldNum" sz="quarter" idx="12"/>
          </p:nvPr>
        </p:nvSpPr>
        <p:spPr/>
        <p:txBody>
          <a:bodyPr/>
          <a:lstStyle/>
          <a:p>
            <a:fld id="{B52A42D8-F0A5-4D10-B2BC-DB873490665E}" type="slidenum">
              <a:rPr lang="en-US" smtClean="0"/>
              <a:t>‹#›</a:t>
            </a:fld>
            <a:endParaRPr lang="en-US"/>
          </a:p>
        </p:txBody>
      </p:sp>
    </p:spTree>
    <p:extLst>
      <p:ext uri="{BB962C8B-B14F-4D97-AF65-F5344CB8AC3E}">
        <p14:creationId xmlns:p14="http://schemas.microsoft.com/office/powerpoint/2010/main" val="152571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DAE24-FF1A-4FAB-9DDE-716C79550D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951ACD-62E8-48EC-AC8A-F9A8A3A348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0BD82F-F03B-4364-A11B-979CFAAB53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6DEE8A-7621-47F1-A7D9-622A2DE17234}" type="datetime1">
              <a:rPr lang="en-US" smtClean="0"/>
              <a:t>12/27/2020</a:t>
            </a:fld>
            <a:endParaRPr lang="en-US"/>
          </a:p>
        </p:txBody>
      </p:sp>
      <p:sp>
        <p:nvSpPr>
          <p:cNvPr id="5" name="Footer Placeholder 4">
            <a:extLst>
              <a:ext uri="{FF2B5EF4-FFF2-40B4-BE49-F238E27FC236}">
                <a16:creationId xmlns:a16="http://schemas.microsoft.com/office/drawing/2014/main" id="{9BF0CD7D-A810-4E5A-AF95-2A0CF35291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42C83A83-D3C8-4612-9DF8-F7A7BC5E3F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2A42D8-F0A5-4D10-B2BC-DB873490665E}" type="slidenum">
              <a:rPr lang="en-US" smtClean="0"/>
              <a:t>‹#›</a:t>
            </a:fld>
            <a:endParaRPr lang="en-US"/>
          </a:p>
        </p:txBody>
      </p:sp>
    </p:spTree>
    <p:extLst>
      <p:ext uri="{BB962C8B-B14F-4D97-AF65-F5344CB8AC3E}">
        <p14:creationId xmlns:p14="http://schemas.microsoft.com/office/powerpoint/2010/main" val="32957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4995816-E1D3-47C4-A0AA-74CC2D561503}"/>
              </a:ext>
            </a:extLst>
          </p:cNvPr>
          <p:cNvPicPr>
            <a:picLocks noChangeAspect="1"/>
          </p:cNvPicPr>
          <p:nvPr/>
        </p:nvPicPr>
        <p:blipFill>
          <a:blip r:embed="rId3"/>
          <a:stretch>
            <a:fillRect/>
          </a:stretch>
        </p:blipFill>
        <p:spPr>
          <a:xfrm>
            <a:off x="581464" y="2518342"/>
            <a:ext cx="11029071" cy="1821315"/>
          </a:xfrm>
          <a:prstGeom prst="rect">
            <a:avLst/>
          </a:prstGeom>
        </p:spPr>
      </p:pic>
      <p:sp>
        <p:nvSpPr>
          <p:cNvPr id="4" name="Footer Placeholder 3">
            <a:extLst>
              <a:ext uri="{FF2B5EF4-FFF2-40B4-BE49-F238E27FC236}">
                <a16:creationId xmlns:a16="http://schemas.microsoft.com/office/drawing/2014/main" id="{350D9825-A7E3-488E-93E9-F93B513CA6B5}"/>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1280108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0AA946B-D82E-4EA6-B740-652A8B9D7EBA}"/>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459279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AE13BE5-413E-4C6D-A012-C14C5565E320}"/>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97205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CCE0258-0386-4793-8ADF-DBA0506BCEEA}"/>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13284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6896E97-DBC7-41D1-830F-F842F864D706}"/>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59041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AA5C3AF7-2621-4CA4-8355-AEEDA2FE5890}"/>
              </a:ext>
            </a:extLst>
          </p:cNvPr>
          <p:cNvPicPr>
            <a:picLocks noChangeAspect="1"/>
          </p:cNvPicPr>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48313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506E9C7-16BE-4B80-95A2-206256F758A9}"/>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71120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4362808-935E-42C8-BBFB-2774AAA08C1A}"/>
              </a:ext>
            </a:extLst>
          </p:cNvPr>
          <p:cNvPicPr>
            <a:picLocks noChangeAspect="1"/>
          </p:cNvPicPr>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48851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AD3247C-AC69-42E2-8C5E-F518EE56D0E4}"/>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36411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35B86FD4-B902-40AA-9D3B-3BDA66490A3D}"/>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67583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D818708-0027-434C-BD4B-5CEC09773AD5}"/>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09188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27126FD-FB27-4FCA-AE4F-57AA236991D9}"/>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76239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2716685-9D29-4B40-A019-3A8AFD0D39E3}"/>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0895F96A-DB19-4908-A5C6-F29B23F1737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340579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2020-12-27T20:14:36Z</dcterms:created>
  <dcterms:modified xsi:type="dcterms:W3CDTF">2020-12-27T20:14:40Z</dcterms:modified>
</cp:coreProperties>
</file>