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9" r:id="rId1"/>
  </p:sldMasterIdLst>
  <p:notesMasterIdLst>
    <p:notesMasterId r:id="rId19"/>
  </p:notesMasterIdLst>
  <p:handoutMasterIdLst>
    <p:handoutMasterId r:id="rId20"/>
  </p:handoutMasterIdLst>
  <p:sldIdLst>
    <p:sldId id="339" r:id="rId2"/>
    <p:sldId id="334" r:id="rId3"/>
    <p:sldId id="342" r:id="rId4"/>
    <p:sldId id="343" r:id="rId5"/>
    <p:sldId id="341" r:id="rId6"/>
    <p:sldId id="344" r:id="rId7"/>
    <p:sldId id="345" r:id="rId8"/>
    <p:sldId id="347" r:id="rId9"/>
    <p:sldId id="348" r:id="rId10"/>
    <p:sldId id="350" r:id="rId11"/>
    <p:sldId id="351" r:id="rId12"/>
    <p:sldId id="340" r:id="rId13"/>
    <p:sldId id="352" r:id="rId14"/>
    <p:sldId id="353" r:id="rId15"/>
    <p:sldId id="354" r:id="rId16"/>
    <p:sldId id="355" r:id="rId17"/>
    <p:sldId id="35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022C"/>
    <a:srgbClr val="421600"/>
    <a:srgbClr val="6C2400"/>
    <a:srgbClr val="500000"/>
    <a:srgbClr val="6C0000"/>
    <a:srgbClr val="42002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E24DF9-6267-4FD9-917A-41D50F4C4035}" v="3" dt="2022-09-10T20:38:22.39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26" autoAdjust="0"/>
    <p:restoredTop sz="92449" autoAdjust="0"/>
  </p:normalViewPr>
  <p:slideViewPr>
    <p:cSldViewPr snapToGrid="0" showGuides="1">
      <p:cViewPr varScale="1">
        <p:scale>
          <a:sx n="102" d="100"/>
          <a:sy n="102" d="100"/>
        </p:scale>
        <p:origin x="99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2D0AC9D-98B1-4AB0-A171-DDB234F10519}"/>
    <pc:docChg chg="undo custSel addSld modSld modMainMaster">
      <pc:chgData name="Sarah Gothard" userId="0e53f415fda5f162" providerId="LiveId" clId="{72D0AC9D-98B1-4AB0-A171-DDB234F10519}" dt="2020-04-27T16:39:45.646" v="138"/>
      <pc:docMkLst>
        <pc:docMk/>
      </pc:docMkLst>
      <pc:sldChg chg="addSp delSp modSp">
        <pc:chgData name="Sarah Gothard" userId="0e53f415fda5f162" providerId="LiveId" clId="{72D0AC9D-98B1-4AB0-A171-DDB234F10519}" dt="2020-04-27T16:26:13.154" v="67"/>
        <pc:sldMkLst>
          <pc:docMk/>
          <pc:sldMk cId="406854814" sldId="259"/>
        </pc:sldMkLst>
        <pc:spChg chg="del">
          <ac:chgData name="Sarah Gothard" userId="0e53f415fda5f162" providerId="LiveId" clId="{72D0AC9D-98B1-4AB0-A171-DDB234F10519}" dt="2020-04-27T16:25:33.190" v="55" actId="478"/>
          <ac:spMkLst>
            <pc:docMk/>
            <pc:sldMk cId="406854814" sldId="259"/>
            <ac:spMk id="4" creationId="{3392A2FA-7C66-4D03-AB34-0021BC4AD5F1}"/>
          </ac:spMkLst>
        </pc:spChg>
        <pc:spChg chg="add del">
          <ac:chgData name="Sarah Gothard" userId="0e53f415fda5f162" providerId="LiveId" clId="{72D0AC9D-98B1-4AB0-A171-DDB234F10519}" dt="2020-04-27T16:25:49.176" v="61"/>
          <ac:spMkLst>
            <pc:docMk/>
            <pc:sldMk cId="406854814" sldId="259"/>
            <ac:spMk id="8" creationId="{7CE99C8E-842F-4028-A6AB-DABFB1662122}"/>
          </ac:spMkLst>
        </pc:spChg>
        <pc:spChg chg="add">
          <ac:chgData name="Sarah Gothard" userId="0e53f415fda5f162" providerId="LiveId" clId="{72D0AC9D-98B1-4AB0-A171-DDB234F10519}" dt="2020-04-27T16:26:13.154" v="67"/>
          <ac:spMkLst>
            <pc:docMk/>
            <pc:sldMk cId="406854814" sldId="259"/>
            <ac:spMk id="9" creationId="{54233500-68B2-4B36-BE80-286EA9BBA09A}"/>
          </ac:spMkLst>
        </pc:spChg>
        <pc:picChg chg="add del mod">
          <ac:chgData name="Sarah Gothard" userId="0e53f415fda5f162" providerId="LiveId" clId="{72D0AC9D-98B1-4AB0-A171-DDB234F10519}" dt="2020-04-27T16:19:32.935" v="16" actId="478"/>
          <ac:picMkLst>
            <pc:docMk/>
            <pc:sldMk cId="406854814" sldId="259"/>
            <ac:picMk id="2" creationId="{98F783BF-83D0-455C-944A-F0F40901749D}"/>
          </ac:picMkLst>
        </pc:picChg>
        <pc:picChg chg="add mod">
          <ac:chgData name="Sarah Gothard" userId="0e53f415fda5f162" providerId="LiveId" clId="{72D0AC9D-98B1-4AB0-A171-DDB234F10519}" dt="2020-04-27T16:19:39.205" v="19" actId="1076"/>
          <ac:picMkLst>
            <pc:docMk/>
            <pc:sldMk cId="406854814" sldId="259"/>
            <ac:picMk id="3" creationId="{F4B442E3-6D67-47D4-8D52-91C34F24324C}"/>
          </ac:picMkLst>
        </pc:picChg>
        <pc:picChg chg="del">
          <ac:chgData name="Sarah Gothard" userId="0e53f415fda5f162" providerId="LiveId" clId="{72D0AC9D-98B1-4AB0-A171-DDB234F10519}" dt="2020-04-27T16:15:39.119" v="3" actId="478"/>
          <ac:picMkLst>
            <pc:docMk/>
            <pc:sldMk cId="406854814" sldId="259"/>
            <ac:picMk id="5" creationId="{93ED95A6-7184-46DF-8501-DB23873EA373}"/>
          </ac:picMkLst>
        </pc:picChg>
      </pc:sldChg>
      <pc:sldChg chg="addSp delSp modSp setBg">
        <pc:chgData name="Sarah Gothard" userId="0e53f415fda5f162" providerId="LiveId" clId="{72D0AC9D-98B1-4AB0-A171-DDB234F10519}" dt="2020-04-27T16:25:28.774" v="54"/>
        <pc:sldMkLst>
          <pc:docMk/>
          <pc:sldMk cId="4222139619" sldId="273"/>
        </pc:sldMkLst>
        <pc:spChg chg="mod">
          <ac:chgData name="Sarah Gothard" userId="0e53f415fda5f162" providerId="LiveId" clId="{72D0AC9D-98B1-4AB0-A171-DDB234F10519}" dt="2020-04-27T16:25:20.228" v="52" actId="20577"/>
          <ac:spMkLst>
            <pc:docMk/>
            <pc:sldMk cId="4222139619" sldId="273"/>
            <ac:spMk id="6" creationId="{FE44E25F-37D4-474C-BCB5-C5332BB7A09B}"/>
          </ac:spMkLst>
        </pc:spChg>
        <pc:spChg chg="add del">
          <ac:chgData name="Sarah Gothard" userId="0e53f415fda5f162" providerId="LiveId" clId="{72D0AC9D-98B1-4AB0-A171-DDB234F10519}" dt="2020-04-27T16:25:28.774" v="54"/>
          <ac:spMkLst>
            <pc:docMk/>
            <pc:sldMk cId="4222139619" sldId="273"/>
            <ac:spMk id="7" creationId="{F5870242-AB16-402E-82A2-3ECB5291271A}"/>
          </ac:spMkLst>
        </pc:spChg>
        <pc:picChg chg="del">
          <ac:chgData name="Sarah Gothard" userId="0e53f415fda5f162" providerId="LiveId" clId="{72D0AC9D-98B1-4AB0-A171-DDB234F10519}" dt="2020-04-27T16:15:35.370" v="2" actId="478"/>
          <ac:picMkLst>
            <pc:docMk/>
            <pc:sldMk cId="4222139619" sldId="273"/>
            <ac:picMk id="2" creationId="{2D02F659-F56D-44D1-87D3-88BE4F808CCD}"/>
          </ac:picMkLst>
        </pc:picChg>
        <pc:picChg chg="add mod">
          <ac:chgData name="Sarah Gothard" userId="0e53f415fda5f162" providerId="LiveId" clId="{72D0AC9D-98B1-4AB0-A171-DDB234F10519}" dt="2020-04-27T16:17:10.105" v="12" actId="1076"/>
          <ac:picMkLst>
            <pc:docMk/>
            <pc:sldMk cId="4222139619" sldId="273"/>
            <ac:picMk id="3" creationId="{9BD00A65-5907-4647-A239-5057F8A02893}"/>
          </ac:picMkLst>
        </pc:picChg>
      </pc:sldChg>
      <pc:sldChg chg="addSp delSp modSp">
        <pc:chgData name="Sarah Gothard" userId="0e53f415fda5f162" providerId="LiveId" clId="{72D0AC9D-98B1-4AB0-A171-DDB234F10519}" dt="2020-04-27T16:32:14.910" v="105" actId="1076"/>
        <pc:sldMkLst>
          <pc:docMk/>
          <pc:sldMk cId="3726582049" sldId="274"/>
        </pc:sldMkLst>
        <pc:spChg chg="del">
          <ac:chgData name="Sarah Gothard" userId="0e53f415fda5f162" providerId="LiveId" clId="{72D0AC9D-98B1-4AB0-A171-DDB234F10519}" dt="2020-04-27T16:26:01.295" v="63" actId="478"/>
          <ac:spMkLst>
            <pc:docMk/>
            <pc:sldMk cId="3726582049" sldId="274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11.161" v="66"/>
          <ac:spMkLst>
            <pc:docMk/>
            <pc:sldMk cId="3726582049" sldId="274"/>
            <ac:spMk id="8" creationId="{B2B37D9B-0C97-42D1-9E43-5707B84569E7}"/>
          </ac:spMkLst>
        </pc:spChg>
        <pc:picChg chg="del">
          <ac:chgData name="Sarah Gothard" userId="0e53f415fda5f162" providerId="LiveId" clId="{72D0AC9D-98B1-4AB0-A171-DDB234F10519}" dt="2020-04-27T16:15:41.215" v="4" actId="478"/>
          <ac:picMkLst>
            <pc:docMk/>
            <pc:sldMk cId="3726582049" sldId="274"/>
            <ac:picMk id="2" creationId="{0B706B99-5FA7-4E93-A1D8-11527DE24AFB}"/>
          </ac:picMkLst>
        </pc:picChg>
        <pc:picChg chg="add del mod">
          <ac:chgData name="Sarah Gothard" userId="0e53f415fda5f162" providerId="LiveId" clId="{72D0AC9D-98B1-4AB0-A171-DDB234F10519}" dt="2020-04-27T16:25:57.828" v="62" actId="478"/>
          <ac:picMkLst>
            <pc:docMk/>
            <pc:sldMk cId="3726582049" sldId="274"/>
            <ac:picMk id="3" creationId="{7B0721CF-507D-48C1-AA81-A69CB29EA0A9}"/>
          </ac:picMkLst>
        </pc:picChg>
        <pc:picChg chg="add del">
          <ac:chgData name="Sarah Gothard" userId="0e53f415fda5f162" providerId="LiveId" clId="{72D0AC9D-98B1-4AB0-A171-DDB234F10519}" dt="2020-04-27T16:31:22.710" v="98"/>
          <ac:picMkLst>
            <pc:docMk/>
            <pc:sldMk cId="3726582049" sldId="274"/>
            <ac:picMk id="5" creationId="{9C69FEA1-67DB-4FEB-A17F-37D879ACB7DB}"/>
          </ac:picMkLst>
        </pc:picChg>
        <pc:picChg chg="add del">
          <ac:chgData name="Sarah Gothard" userId="0e53f415fda5f162" providerId="LiveId" clId="{72D0AC9D-98B1-4AB0-A171-DDB234F10519}" dt="2020-04-27T16:26:03.042" v="65"/>
          <ac:picMkLst>
            <pc:docMk/>
            <pc:sldMk cId="3726582049" sldId="274"/>
            <ac:picMk id="6" creationId="{E3A65A33-6BE8-4E38-A8FC-F2663365A981}"/>
          </ac:picMkLst>
        </pc:picChg>
        <pc:picChg chg="add mod">
          <ac:chgData name="Sarah Gothard" userId="0e53f415fda5f162" providerId="LiveId" clId="{72D0AC9D-98B1-4AB0-A171-DDB234F10519}" dt="2020-04-27T16:32:14.910" v="105" actId="1076"/>
          <ac:picMkLst>
            <pc:docMk/>
            <pc:sldMk cId="3726582049" sldId="274"/>
            <ac:picMk id="9" creationId="{6749E8A2-D59A-47A7-8A36-AE0B941BCF03}"/>
          </ac:picMkLst>
        </pc:picChg>
      </pc:sldChg>
      <pc:sldChg chg="addSp delSp modSp">
        <pc:chgData name="Sarah Gothard" userId="0e53f415fda5f162" providerId="LiveId" clId="{72D0AC9D-98B1-4AB0-A171-DDB234F10519}" dt="2020-04-27T16:38:52.946" v="127" actId="1076"/>
        <pc:sldMkLst>
          <pc:docMk/>
          <pc:sldMk cId="2937203477" sldId="275"/>
        </pc:sldMkLst>
        <pc:spChg chg="del">
          <ac:chgData name="Sarah Gothard" userId="0e53f415fda5f162" providerId="LiveId" clId="{72D0AC9D-98B1-4AB0-A171-DDB234F10519}" dt="2020-04-27T16:26:16.737" v="68" actId="478"/>
          <ac:spMkLst>
            <pc:docMk/>
            <pc:sldMk cId="2937203477" sldId="275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16.876" v="69"/>
          <ac:spMkLst>
            <pc:docMk/>
            <pc:sldMk cId="2937203477" sldId="275"/>
            <ac:spMk id="5" creationId="{B0FE2402-86D6-43C5-A5AE-9335B67D67A3}"/>
          </ac:spMkLst>
        </pc:spChg>
        <pc:picChg chg="del">
          <ac:chgData name="Sarah Gothard" userId="0e53f415fda5f162" providerId="LiveId" clId="{72D0AC9D-98B1-4AB0-A171-DDB234F10519}" dt="2020-04-27T16:15:43.372" v="5" actId="478"/>
          <ac:picMkLst>
            <pc:docMk/>
            <pc:sldMk cId="2937203477" sldId="275"/>
            <ac:picMk id="2" creationId="{7B7D785B-3778-476F-ADDE-1F0DB06D29B5}"/>
          </ac:picMkLst>
        </pc:picChg>
        <pc:picChg chg="add del">
          <ac:chgData name="Sarah Gothard" userId="0e53f415fda5f162" providerId="LiveId" clId="{72D0AC9D-98B1-4AB0-A171-DDB234F10519}" dt="2020-04-27T16:37:01.540" v="122"/>
          <ac:picMkLst>
            <pc:docMk/>
            <pc:sldMk cId="2937203477" sldId="275"/>
            <ac:picMk id="3" creationId="{1E0F486C-B10F-4020-8075-F7B8E62A1EB6}"/>
          </ac:picMkLst>
        </pc:picChg>
        <pc:picChg chg="add del">
          <ac:chgData name="Sarah Gothard" userId="0e53f415fda5f162" providerId="LiveId" clId="{72D0AC9D-98B1-4AB0-A171-DDB234F10519}" dt="2020-04-27T16:38:41.928" v="124" actId="478"/>
          <ac:picMkLst>
            <pc:docMk/>
            <pc:sldMk cId="2937203477" sldId="275"/>
            <ac:picMk id="6" creationId="{9B64EFC6-7DDF-4D6A-9B73-94420B8BB74B}"/>
          </ac:picMkLst>
        </pc:picChg>
        <pc:picChg chg="add mod">
          <ac:chgData name="Sarah Gothard" userId="0e53f415fda5f162" providerId="LiveId" clId="{72D0AC9D-98B1-4AB0-A171-DDB234F10519}" dt="2020-04-27T16:38:52.946" v="127" actId="1076"/>
          <ac:picMkLst>
            <pc:docMk/>
            <pc:sldMk cId="2937203477" sldId="275"/>
            <ac:picMk id="8" creationId="{1E424F23-BF3A-4BB2-BAE1-573DC1401D2F}"/>
          </ac:picMkLst>
        </pc:picChg>
      </pc:sldChg>
      <pc:sldChg chg="addSp delSp">
        <pc:chgData name="Sarah Gothard" userId="0e53f415fda5f162" providerId="LiveId" clId="{72D0AC9D-98B1-4AB0-A171-DDB234F10519}" dt="2020-04-27T16:39:45.646" v="138"/>
        <pc:sldMkLst>
          <pc:docMk/>
          <pc:sldMk cId="3209684325" sldId="276"/>
        </pc:sldMkLst>
        <pc:spChg chg="del">
          <ac:chgData name="Sarah Gothard" userId="0e53f415fda5f162" providerId="LiveId" clId="{72D0AC9D-98B1-4AB0-A171-DDB234F10519}" dt="2020-04-27T16:26:21.672" v="70" actId="478"/>
          <ac:spMkLst>
            <pc:docMk/>
            <pc:sldMk cId="3209684325" sldId="276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22.278" v="71"/>
          <ac:spMkLst>
            <pc:docMk/>
            <pc:sldMk cId="3209684325" sldId="276"/>
            <ac:spMk id="5" creationId="{B4F0C4B9-CCDF-44C2-A29D-37C05D73D72B}"/>
          </ac:spMkLst>
        </pc:spChg>
        <pc:picChg chg="del">
          <ac:chgData name="Sarah Gothard" userId="0e53f415fda5f162" providerId="LiveId" clId="{72D0AC9D-98B1-4AB0-A171-DDB234F10519}" dt="2020-04-27T16:15:45.317" v="6" actId="478"/>
          <ac:picMkLst>
            <pc:docMk/>
            <pc:sldMk cId="3209684325" sldId="276"/>
            <ac:picMk id="2" creationId="{59D60640-E971-4BD8-8398-1EE0D1D9F0BD}"/>
          </ac:picMkLst>
        </pc:picChg>
        <pc:picChg chg="add">
          <ac:chgData name="Sarah Gothard" userId="0e53f415fda5f162" providerId="LiveId" clId="{72D0AC9D-98B1-4AB0-A171-DDB234F10519}" dt="2020-04-27T16:39:45.646" v="138"/>
          <ac:picMkLst>
            <pc:docMk/>
            <pc:sldMk cId="3209684325" sldId="276"/>
            <ac:picMk id="6" creationId="{E611FC5D-4106-437A-84F9-0C6CD77C18C9}"/>
          </ac:picMkLst>
        </pc:picChg>
      </pc:sldChg>
      <pc:sldChg chg="addSp delSp modSp">
        <pc:chgData name="Sarah Gothard" userId="0e53f415fda5f162" providerId="LiveId" clId="{72D0AC9D-98B1-4AB0-A171-DDB234F10519}" dt="2020-04-27T16:26:29.783" v="73"/>
        <pc:sldMkLst>
          <pc:docMk/>
          <pc:sldMk cId="1027378400" sldId="277"/>
        </pc:sldMkLst>
        <pc:spChg chg="del">
          <ac:chgData name="Sarah Gothard" userId="0e53f415fda5f162" providerId="LiveId" clId="{72D0AC9D-98B1-4AB0-A171-DDB234F10519}" dt="2020-04-27T16:26:28.987" v="72" actId="478"/>
          <ac:spMkLst>
            <pc:docMk/>
            <pc:sldMk cId="1027378400" sldId="277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29.783" v="73"/>
          <ac:spMkLst>
            <pc:docMk/>
            <pc:sldMk cId="1027378400" sldId="277"/>
            <ac:spMk id="6" creationId="{0A7BDCE2-C044-4CC2-A6FF-46CA40E73564}"/>
          </ac:spMkLst>
        </pc:spChg>
        <pc:picChg chg="del">
          <ac:chgData name="Sarah Gothard" userId="0e53f415fda5f162" providerId="LiveId" clId="{72D0AC9D-98B1-4AB0-A171-DDB234F10519}" dt="2020-04-27T16:15:47.629" v="7" actId="478"/>
          <ac:picMkLst>
            <pc:docMk/>
            <pc:sldMk cId="1027378400" sldId="277"/>
            <ac:picMk id="2" creationId="{649A999F-421B-4009-BC49-4C301A5C042C}"/>
          </ac:picMkLst>
        </pc:picChg>
        <pc:picChg chg="add mod">
          <ac:chgData name="Sarah Gothard" userId="0e53f415fda5f162" providerId="LiveId" clId="{72D0AC9D-98B1-4AB0-A171-DDB234F10519}" dt="2020-04-27T16:20:57.353" v="22" actId="1076"/>
          <ac:picMkLst>
            <pc:docMk/>
            <pc:sldMk cId="1027378400" sldId="277"/>
            <ac:picMk id="3" creationId="{5EC4B6DC-AF5D-46E2-A472-A49DE598F2F9}"/>
          </ac:picMkLst>
        </pc:picChg>
      </pc:sldChg>
      <pc:sldChg chg="addSp delSp modSp">
        <pc:chgData name="Sarah Gothard" userId="0e53f415fda5f162" providerId="LiveId" clId="{72D0AC9D-98B1-4AB0-A171-DDB234F10519}" dt="2020-04-27T16:33:33.843" v="112" actId="1076"/>
        <pc:sldMkLst>
          <pc:docMk/>
          <pc:sldMk cId="3735466506" sldId="278"/>
        </pc:sldMkLst>
        <pc:spChg chg="del">
          <ac:chgData name="Sarah Gothard" userId="0e53f415fda5f162" providerId="LiveId" clId="{72D0AC9D-98B1-4AB0-A171-DDB234F10519}" dt="2020-04-27T16:26:34.901" v="74" actId="478"/>
          <ac:spMkLst>
            <pc:docMk/>
            <pc:sldMk cId="3735466506" sldId="278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35.645" v="75"/>
          <ac:spMkLst>
            <pc:docMk/>
            <pc:sldMk cId="3735466506" sldId="278"/>
            <ac:spMk id="5" creationId="{80F46E70-2E57-464A-9A3B-1CED08BB0A24}"/>
          </ac:spMkLst>
        </pc:spChg>
        <pc:picChg chg="del">
          <ac:chgData name="Sarah Gothard" userId="0e53f415fda5f162" providerId="LiveId" clId="{72D0AC9D-98B1-4AB0-A171-DDB234F10519}" dt="2020-04-27T16:15:49.956" v="8" actId="478"/>
          <ac:picMkLst>
            <pc:docMk/>
            <pc:sldMk cId="3735466506" sldId="278"/>
            <ac:picMk id="2" creationId="{EC645278-A16B-474F-A939-674C4BAB66C1}"/>
          </ac:picMkLst>
        </pc:picChg>
        <pc:picChg chg="add mod">
          <ac:chgData name="Sarah Gothard" userId="0e53f415fda5f162" providerId="LiveId" clId="{72D0AC9D-98B1-4AB0-A171-DDB234F10519}" dt="2020-04-27T16:33:33.843" v="112" actId="1076"/>
          <ac:picMkLst>
            <pc:docMk/>
            <pc:sldMk cId="3735466506" sldId="278"/>
            <ac:picMk id="3" creationId="{32750EE8-D44E-4858-930C-A8ED59887618}"/>
          </ac:picMkLst>
        </pc:picChg>
      </pc:sldChg>
      <pc:sldChg chg="addSp delSp add">
        <pc:chgData name="Sarah Gothard" userId="0e53f415fda5f162" providerId="LiveId" clId="{72D0AC9D-98B1-4AB0-A171-DDB234F10519}" dt="2020-04-27T16:38:59.667" v="128"/>
        <pc:sldMkLst>
          <pc:docMk/>
          <pc:sldMk cId="3584533671" sldId="279"/>
        </pc:sldMkLst>
        <pc:spChg chg="del">
          <ac:chgData name="Sarah Gothard" userId="0e53f415fda5f162" providerId="LiveId" clId="{72D0AC9D-98B1-4AB0-A171-DDB234F10519}" dt="2020-04-27T16:26:39.881" v="76" actId="478"/>
          <ac:spMkLst>
            <pc:docMk/>
            <pc:sldMk cId="3584533671" sldId="279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40.635" v="77"/>
          <ac:spMkLst>
            <pc:docMk/>
            <pc:sldMk cId="3584533671" sldId="279"/>
            <ac:spMk id="5" creationId="{D099D083-2437-4E14-AD47-EF1788C18B16}"/>
          </ac:spMkLst>
        </pc:spChg>
        <pc:picChg chg="add">
          <ac:chgData name="Sarah Gothard" userId="0e53f415fda5f162" providerId="LiveId" clId="{72D0AC9D-98B1-4AB0-A171-DDB234F10519}" dt="2020-04-27T16:38:59.667" v="128"/>
          <ac:picMkLst>
            <pc:docMk/>
            <pc:sldMk cId="3584533671" sldId="279"/>
            <ac:picMk id="6" creationId="{27974B07-AEBF-44CF-857F-A7B191951E85}"/>
          </ac:picMkLst>
        </pc:picChg>
      </pc:sldChg>
      <pc:sldChg chg="addSp delSp add">
        <pc:chgData name="Sarah Gothard" userId="0e53f415fda5f162" providerId="LiveId" clId="{72D0AC9D-98B1-4AB0-A171-DDB234F10519}" dt="2020-04-27T16:39:41.109" v="137"/>
        <pc:sldMkLst>
          <pc:docMk/>
          <pc:sldMk cId="2722905844" sldId="280"/>
        </pc:sldMkLst>
        <pc:spChg chg="del">
          <ac:chgData name="Sarah Gothard" userId="0e53f415fda5f162" providerId="LiveId" clId="{72D0AC9D-98B1-4AB0-A171-DDB234F10519}" dt="2020-04-27T16:26:43.840" v="78" actId="478"/>
          <ac:spMkLst>
            <pc:docMk/>
            <pc:sldMk cId="2722905844" sldId="280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43.888" v="79"/>
          <ac:spMkLst>
            <pc:docMk/>
            <pc:sldMk cId="2722905844" sldId="280"/>
            <ac:spMk id="5" creationId="{2240244E-12FD-4AD3-80E3-AD866E3797AE}"/>
          </ac:spMkLst>
        </pc:spChg>
        <pc:picChg chg="add">
          <ac:chgData name="Sarah Gothard" userId="0e53f415fda5f162" providerId="LiveId" clId="{72D0AC9D-98B1-4AB0-A171-DDB234F10519}" dt="2020-04-27T16:39:41.109" v="137"/>
          <ac:picMkLst>
            <pc:docMk/>
            <pc:sldMk cId="2722905844" sldId="280"/>
            <ac:picMk id="6" creationId="{E8345718-30F8-4484-A113-3549A67025DD}"/>
          </ac:picMkLst>
        </pc:picChg>
      </pc:sldChg>
      <pc:sldChg chg="addSp delSp modSp add">
        <pc:chgData name="Sarah Gothard" userId="0e53f415fda5f162" providerId="LiveId" clId="{72D0AC9D-98B1-4AB0-A171-DDB234F10519}" dt="2020-04-27T16:26:48.904" v="82"/>
        <pc:sldMkLst>
          <pc:docMk/>
          <pc:sldMk cId="3924149675" sldId="281"/>
        </pc:sldMkLst>
        <pc:spChg chg="del mod">
          <ac:chgData name="Sarah Gothard" userId="0e53f415fda5f162" providerId="LiveId" clId="{72D0AC9D-98B1-4AB0-A171-DDB234F10519}" dt="2020-04-27T16:26:48.137" v="81" actId="478"/>
          <ac:spMkLst>
            <pc:docMk/>
            <pc:sldMk cId="3924149675" sldId="281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48.904" v="82"/>
          <ac:spMkLst>
            <pc:docMk/>
            <pc:sldMk cId="3924149675" sldId="281"/>
            <ac:spMk id="5" creationId="{21557798-2BF4-4FB4-904C-A345B103604F}"/>
          </ac:spMkLst>
        </pc:spChg>
        <pc:picChg chg="add mod">
          <ac:chgData name="Sarah Gothard" userId="0e53f415fda5f162" providerId="LiveId" clId="{72D0AC9D-98B1-4AB0-A171-DDB234F10519}" dt="2020-04-27T16:22:08.135" v="29" actId="1076"/>
          <ac:picMkLst>
            <pc:docMk/>
            <pc:sldMk cId="3924149675" sldId="281"/>
            <ac:picMk id="2" creationId="{AF32F2DE-E915-4113-9BA2-EB5BB2FA4DAF}"/>
          </ac:picMkLst>
        </pc:picChg>
      </pc:sldChg>
      <pc:sldChg chg="addSp delSp modSp add">
        <pc:chgData name="Sarah Gothard" userId="0e53f415fda5f162" providerId="LiveId" clId="{72D0AC9D-98B1-4AB0-A171-DDB234F10519}" dt="2020-04-27T16:34:38.457" v="115" actId="1076"/>
        <pc:sldMkLst>
          <pc:docMk/>
          <pc:sldMk cId="4219702472" sldId="282"/>
        </pc:sldMkLst>
        <pc:spChg chg="del">
          <ac:chgData name="Sarah Gothard" userId="0e53f415fda5f162" providerId="LiveId" clId="{72D0AC9D-98B1-4AB0-A171-DDB234F10519}" dt="2020-04-27T16:26:52.446" v="83" actId="478"/>
          <ac:spMkLst>
            <pc:docMk/>
            <pc:sldMk cId="4219702472" sldId="282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52.545" v="84"/>
          <ac:spMkLst>
            <pc:docMk/>
            <pc:sldMk cId="4219702472" sldId="282"/>
            <ac:spMk id="5" creationId="{7FCB5EF5-B763-4AB2-B0ED-AEAB8DC1D265}"/>
          </ac:spMkLst>
        </pc:spChg>
        <pc:picChg chg="add mod">
          <ac:chgData name="Sarah Gothard" userId="0e53f415fda5f162" providerId="LiveId" clId="{72D0AC9D-98B1-4AB0-A171-DDB234F10519}" dt="2020-04-27T16:34:38.457" v="115" actId="1076"/>
          <ac:picMkLst>
            <pc:docMk/>
            <pc:sldMk cId="4219702472" sldId="282"/>
            <ac:picMk id="2" creationId="{B4D7DA8E-041D-4AE0-9E81-31FA0D3B944B}"/>
          </ac:picMkLst>
        </pc:picChg>
      </pc:sldChg>
      <pc:sldChg chg="addSp delSp add">
        <pc:chgData name="Sarah Gothard" userId="0e53f415fda5f162" providerId="LiveId" clId="{72D0AC9D-98B1-4AB0-A171-DDB234F10519}" dt="2020-04-27T16:39:03.764" v="129"/>
        <pc:sldMkLst>
          <pc:docMk/>
          <pc:sldMk cId="3643956103" sldId="283"/>
        </pc:sldMkLst>
        <pc:spChg chg="del">
          <ac:chgData name="Sarah Gothard" userId="0e53f415fda5f162" providerId="LiveId" clId="{72D0AC9D-98B1-4AB0-A171-DDB234F10519}" dt="2020-04-27T16:26:56.287" v="85" actId="478"/>
          <ac:spMkLst>
            <pc:docMk/>
            <pc:sldMk cId="3643956103" sldId="283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6:56.320" v="86"/>
          <ac:spMkLst>
            <pc:docMk/>
            <pc:sldMk cId="3643956103" sldId="283"/>
            <ac:spMk id="5" creationId="{73D44F72-4024-4D55-9D80-C522E4DB0CA6}"/>
          </ac:spMkLst>
        </pc:spChg>
        <pc:picChg chg="add">
          <ac:chgData name="Sarah Gothard" userId="0e53f415fda5f162" providerId="LiveId" clId="{72D0AC9D-98B1-4AB0-A171-DDB234F10519}" dt="2020-04-27T16:39:03.764" v="129"/>
          <ac:picMkLst>
            <pc:docMk/>
            <pc:sldMk cId="3643956103" sldId="283"/>
            <ac:picMk id="6" creationId="{5B26CC32-47B9-4208-A52C-CFCA0B1FC9C6}"/>
          </ac:picMkLst>
        </pc:picChg>
      </pc:sldChg>
      <pc:sldChg chg="addSp delSp add">
        <pc:chgData name="Sarah Gothard" userId="0e53f415fda5f162" providerId="LiveId" clId="{72D0AC9D-98B1-4AB0-A171-DDB234F10519}" dt="2020-04-27T16:39:37.911" v="136"/>
        <pc:sldMkLst>
          <pc:docMk/>
          <pc:sldMk cId="1812078385" sldId="284"/>
        </pc:sldMkLst>
        <pc:spChg chg="del">
          <ac:chgData name="Sarah Gothard" userId="0e53f415fda5f162" providerId="LiveId" clId="{72D0AC9D-98B1-4AB0-A171-DDB234F10519}" dt="2020-04-27T16:27:01.373" v="87" actId="478"/>
          <ac:spMkLst>
            <pc:docMk/>
            <pc:sldMk cId="1812078385" sldId="284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7:02.196" v="88"/>
          <ac:spMkLst>
            <pc:docMk/>
            <pc:sldMk cId="1812078385" sldId="284"/>
            <ac:spMk id="5" creationId="{80A8690C-BFA9-465C-B68B-265A65CF9DFB}"/>
          </ac:spMkLst>
        </pc:spChg>
        <pc:picChg chg="add">
          <ac:chgData name="Sarah Gothard" userId="0e53f415fda5f162" providerId="LiveId" clId="{72D0AC9D-98B1-4AB0-A171-DDB234F10519}" dt="2020-04-27T16:39:37.911" v="136"/>
          <ac:picMkLst>
            <pc:docMk/>
            <pc:sldMk cId="1812078385" sldId="284"/>
            <ac:picMk id="6" creationId="{8637B8DD-F54E-4528-BBC3-41CC9407FF6C}"/>
          </ac:picMkLst>
        </pc:picChg>
      </pc:sldChg>
      <pc:sldChg chg="addSp delSp modSp add">
        <pc:chgData name="Sarah Gothard" userId="0e53f415fda5f162" providerId="LiveId" clId="{72D0AC9D-98B1-4AB0-A171-DDB234F10519}" dt="2020-04-27T16:27:08.636" v="90"/>
        <pc:sldMkLst>
          <pc:docMk/>
          <pc:sldMk cId="357183424" sldId="285"/>
        </pc:sldMkLst>
        <pc:spChg chg="del">
          <ac:chgData name="Sarah Gothard" userId="0e53f415fda5f162" providerId="LiveId" clId="{72D0AC9D-98B1-4AB0-A171-DDB234F10519}" dt="2020-04-27T16:27:07.842" v="89" actId="478"/>
          <ac:spMkLst>
            <pc:docMk/>
            <pc:sldMk cId="357183424" sldId="285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7:08.636" v="90"/>
          <ac:spMkLst>
            <pc:docMk/>
            <pc:sldMk cId="357183424" sldId="285"/>
            <ac:spMk id="5" creationId="{7D05C199-25DA-418C-B245-CE7A2714C787}"/>
          </ac:spMkLst>
        </pc:spChg>
        <pc:picChg chg="add mod">
          <ac:chgData name="Sarah Gothard" userId="0e53f415fda5f162" providerId="LiveId" clId="{72D0AC9D-98B1-4AB0-A171-DDB234F10519}" dt="2020-04-27T16:23:49.404" v="38" actId="1076"/>
          <ac:picMkLst>
            <pc:docMk/>
            <pc:sldMk cId="357183424" sldId="285"/>
            <ac:picMk id="2" creationId="{D499DC38-8225-4B66-A413-FA78E69B74CB}"/>
          </ac:picMkLst>
        </pc:picChg>
      </pc:sldChg>
      <pc:sldChg chg="addSp delSp modSp add">
        <pc:chgData name="Sarah Gothard" userId="0e53f415fda5f162" providerId="LiveId" clId="{72D0AC9D-98B1-4AB0-A171-DDB234F10519}" dt="2020-04-27T16:36:05.138" v="120" actId="1076"/>
        <pc:sldMkLst>
          <pc:docMk/>
          <pc:sldMk cId="2306206951" sldId="286"/>
        </pc:sldMkLst>
        <pc:spChg chg="del">
          <ac:chgData name="Sarah Gothard" userId="0e53f415fda5f162" providerId="LiveId" clId="{72D0AC9D-98B1-4AB0-A171-DDB234F10519}" dt="2020-04-27T16:27:12.721" v="91" actId="478"/>
          <ac:spMkLst>
            <pc:docMk/>
            <pc:sldMk cId="2306206951" sldId="286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7:13.430" v="92"/>
          <ac:spMkLst>
            <pc:docMk/>
            <pc:sldMk cId="2306206951" sldId="286"/>
            <ac:spMk id="5" creationId="{DCE27D36-4913-4A7A-AD36-6CEE2847AAEB}"/>
          </ac:spMkLst>
        </pc:spChg>
        <pc:picChg chg="add mod">
          <ac:chgData name="Sarah Gothard" userId="0e53f415fda5f162" providerId="LiveId" clId="{72D0AC9D-98B1-4AB0-A171-DDB234F10519}" dt="2020-04-27T16:36:05.138" v="120" actId="1076"/>
          <ac:picMkLst>
            <pc:docMk/>
            <pc:sldMk cId="2306206951" sldId="286"/>
            <ac:picMk id="2" creationId="{DC06203D-D550-474F-B7DA-27449083074E}"/>
          </ac:picMkLst>
        </pc:picChg>
      </pc:sldChg>
      <pc:sldChg chg="addSp delSp add">
        <pc:chgData name="Sarah Gothard" userId="0e53f415fda5f162" providerId="LiveId" clId="{72D0AC9D-98B1-4AB0-A171-DDB234F10519}" dt="2020-04-27T16:39:07.433" v="130"/>
        <pc:sldMkLst>
          <pc:docMk/>
          <pc:sldMk cId="2395048456" sldId="287"/>
        </pc:sldMkLst>
        <pc:spChg chg="del">
          <ac:chgData name="Sarah Gothard" userId="0e53f415fda5f162" providerId="LiveId" clId="{72D0AC9D-98B1-4AB0-A171-DDB234F10519}" dt="2020-04-27T16:27:16.913" v="93" actId="478"/>
          <ac:spMkLst>
            <pc:docMk/>
            <pc:sldMk cId="2395048456" sldId="287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7:16.940" v="94"/>
          <ac:spMkLst>
            <pc:docMk/>
            <pc:sldMk cId="2395048456" sldId="287"/>
            <ac:spMk id="5" creationId="{76F674B3-273F-425F-8EC9-57D86464D087}"/>
          </ac:spMkLst>
        </pc:spChg>
        <pc:picChg chg="add">
          <ac:chgData name="Sarah Gothard" userId="0e53f415fda5f162" providerId="LiveId" clId="{72D0AC9D-98B1-4AB0-A171-DDB234F10519}" dt="2020-04-27T16:39:07.433" v="130"/>
          <ac:picMkLst>
            <pc:docMk/>
            <pc:sldMk cId="2395048456" sldId="287"/>
            <ac:picMk id="6" creationId="{39B3ACD0-6737-46CB-9E3A-A1C67F3E4579}"/>
          </ac:picMkLst>
        </pc:picChg>
      </pc:sldChg>
      <pc:sldChg chg="addSp delSp modSp add">
        <pc:chgData name="Sarah Gothard" userId="0e53f415fda5f162" providerId="LiveId" clId="{72D0AC9D-98B1-4AB0-A171-DDB234F10519}" dt="2020-04-27T16:39:35" v="135" actId="1076"/>
        <pc:sldMkLst>
          <pc:docMk/>
          <pc:sldMk cId="1415449215" sldId="288"/>
        </pc:sldMkLst>
        <pc:spChg chg="del">
          <ac:chgData name="Sarah Gothard" userId="0e53f415fda5f162" providerId="LiveId" clId="{72D0AC9D-98B1-4AB0-A171-DDB234F10519}" dt="2020-04-27T16:27:20.056" v="95" actId="478"/>
          <ac:spMkLst>
            <pc:docMk/>
            <pc:sldMk cId="1415449215" sldId="288"/>
            <ac:spMk id="4" creationId="{3392A2FA-7C66-4D03-AB34-0021BC4AD5F1}"/>
          </ac:spMkLst>
        </pc:spChg>
        <pc:spChg chg="add">
          <ac:chgData name="Sarah Gothard" userId="0e53f415fda5f162" providerId="LiveId" clId="{72D0AC9D-98B1-4AB0-A171-DDB234F10519}" dt="2020-04-27T16:27:20.270" v="96"/>
          <ac:spMkLst>
            <pc:docMk/>
            <pc:sldMk cId="1415449215" sldId="288"/>
            <ac:spMk id="5" creationId="{678D5D47-10A6-4E7C-9D81-E1AF32B824B2}"/>
          </ac:spMkLst>
        </pc:spChg>
        <pc:picChg chg="add mod">
          <ac:chgData name="Sarah Gothard" userId="0e53f415fda5f162" providerId="LiveId" clId="{72D0AC9D-98B1-4AB0-A171-DDB234F10519}" dt="2020-04-27T16:39:35" v="135" actId="1076"/>
          <ac:picMkLst>
            <pc:docMk/>
            <pc:sldMk cId="1415449215" sldId="288"/>
            <ac:picMk id="2" creationId="{01515332-2E32-4CB2-9013-717690C5C6CD}"/>
          </ac:picMkLst>
        </pc:picChg>
      </pc:sldChg>
      <pc:sldMasterChg chg="setBg modSldLayout">
        <pc:chgData name="Sarah Gothard" userId="0e53f415fda5f162" providerId="LiveId" clId="{72D0AC9D-98B1-4AB0-A171-DDB234F10519}" dt="2020-04-27T16:15:32.376" v="1"/>
        <pc:sldMasterMkLst>
          <pc:docMk/>
          <pc:sldMasterMk cId="1460763405" sldId="2147483750"/>
        </pc:sldMasterMkLst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1398688360" sldId="2147483751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568759808" sldId="2147483752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3597807767" sldId="2147483753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3337308040" sldId="2147483754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2281150815" sldId="2147483755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3813766858" sldId="2147483756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2376311904" sldId="2147483757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1752889466" sldId="2147483758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628399684" sldId="2147483759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4282014957" sldId="2147483760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1502763198" sldId="2147483761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3951651492" sldId="2147483762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3671895789" sldId="2147483763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2412738346" sldId="2147483764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3712839758" sldId="2147483765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3549304446" sldId="2147483766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75984876" sldId="2147483767"/>
          </pc:sldLayoutMkLst>
        </pc:sldLayoutChg>
        <pc:sldLayoutChg chg="setBg">
          <pc:chgData name="Sarah Gothard" userId="0e53f415fda5f162" providerId="LiveId" clId="{72D0AC9D-98B1-4AB0-A171-DDB234F10519}" dt="2020-04-27T16:15:32.376" v="1"/>
          <pc:sldLayoutMkLst>
            <pc:docMk/>
            <pc:sldMasterMk cId="1460763405" sldId="2147483750"/>
            <pc:sldLayoutMk cId="4083862001" sldId="2147483768"/>
          </pc:sldLayoutMkLst>
        </pc:sldLayoutChg>
      </pc:sldMasterChg>
    </pc:docChg>
  </pc:docChgLst>
  <pc:docChgLst>
    <pc:chgData name="Sarah Gothard" userId="0e53f415fda5f162" providerId="LiveId" clId="{DBE24DF9-6267-4FD9-917A-41D50F4C4035}"/>
    <pc:docChg chg="custSel modSld">
      <pc:chgData name="Sarah Gothard" userId="0e53f415fda5f162" providerId="LiveId" clId="{DBE24DF9-6267-4FD9-917A-41D50F4C4035}" dt="2022-09-10T20:39:47.290" v="21" actId="1076"/>
      <pc:docMkLst>
        <pc:docMk/>
      </pc:docMkLst>
      <pc:sldChg chg="addSp delSp modSp mod">
        <pc:chgData name="Sarah Gothard" userId="0e53f415fda5f162" providerId="LiveId" clId="{DBE24DF9-6267-4FD9-917A-41D50F4C4035}" dt="2022-09-10T20:38:01.523" v="13"/>
        <pc:sldMkLst>
          <pc:docMk/>
          <pc:sldMk cId="2937203477" sldId="275"/>
        </pc:sldMkLst>
        <pc:picChg chg="add mod">
          <ac:chgData name="Sarah Gothard" userId="0e53f415fda5f162" providerId="LiveId" clId="{DBE24DF9-6267-4FD9-917A-41D50F4C4035}" dt="2022-09-10T20:38:01.523" v="13"/>
          <ac:picMkLst>
            <pc:docMk/>
            <pc:sldMk cId="2937203477" sldId="275"/>
            <ac:picMk id="6" creationId="{A9A3BE80-7EEA-4519-A464-D55C1EEF0927}"/>
          </ac:picMkLst>
        </pc:picChg>
        <pc:picChg chg="del">
          <ac:chgData name="Sarah Gothard" userId="0e53f415fda5f162" providerId="LiveId" clId="{DBE24DF9-6267-4FD9-917A-41D50F4C4035}" dt="2022-09-10T20:38:01.088" v="12" actId="478"/>
          <ac:picMkLst>
            <pc:docMk/>
            <pc:sldMk cId="2937203477" sldId="275"/>
            <ac:picMk id="8" creationId="{1E424F23-BF3A-4BB2-BAE1-573DC1401D2F}"/>
          </ac:picMkLst>
        </pc:picChg>
      </pc:sldChg>
      <pc:sldChg chg="addSp delSp modSp mod">
        <pc:chgData name="Sarah Gothard" userId="0e53f415fda5f162" providerId="LiveId" clId="{DBE24DF9-6267-4FD9-917A-41D50F4C4035}" dt="2022-09-10T20:38:13.643" v="15"/>
        <pc:sldMkLst>
          <pc:docMk/>
          <pc:sldMk cId="3584533671" sldId="279"/>
        </pc:sldMkLst>
        <pc:picChg chg="del">
          <ac:chgData name="Sarah Gothard" userId="0e53f415fda5f162" providerId="LiveId" clId="{DBE24DF9-6267-4FD9-917A-41D50F4C4035}" dt="2022-09-10T20:38:13.135" v="14" actId="478"/>
          <ac:picMkLst>
            <pc:docMk/>
            <pc:sldMk cId="3584533671" sldId="279"/>
            <ac:picMk id="6" creationId="{27974B07-AEBF-44CF-857F-A7B191951E85}"/>
          </ac:picMkLst>
        </pc:picChg>
        <pc:picChg chg="add mod">
          <ac:chgData name="Sarah Gothard" userId="0e53f415fda5f162" providerId="LiveId" clId="{DBE24DF9-6267-4FD9-917A-41D50F4C4035}" dt="2022-09-10T20:38:13.643" v="15"/>
          <ac:picMkLst>
            <pc:docMk/>
            <pc:sldMk cId="3584533671" sldId="279"/>
            <ac:picMk id="8" creationId="{3A8FA0DE-6BC8-4BDF-985C-E8F6363FFD16}"/>
          </ac:picMkLst>
        </pc:picChg>
      </pc:sldChg>
      <pc:sldChg chg="addSp delSp modSp mod">
        <pc:chgData name="Sarah Gothard" userId="0e53f415fda5f162" providerId="LiveId" clId="{DBE24DF9-6267-4FD9-917A-41D50F4C4035}" dt="2022-09-10T20:38:22.390" v="17"/>
        <pc:sldMkLst>
          <pc:docMk/>
          <pc:sldMk cId="3643956103" sldId="283"/>
        </pc:sldMkLst>
        <pc:picChg chg="del">
          <ac:chgData name="Sarah Gothard" userId="0e53f415fda5f162" providerId="LiveId" clId="{DBE24DF9-6267-4FD9-917A-41D50F4C4035}" dt="2022-09-10T20:38:21.847" v="16" actId="478"/>
          <ac:picMkLst>
            <pc:docMk/>
            <pc:sldMk cId="3643956103" sldId="283"/>
            <ac:picMk id="6" creationId="{5B26CC32-47B9-4208-A52C-CFCA0B1FC9C6}"/>
          </ac:picMkLst>
        </pc:picChg>
        <pc:picChg chg="add mod">
          <ac:chgData name="Sarah Gothard" userId="0e53f415fda5f162" providerId="LiveId" clId="{DBE24DF9-6267-4FD9-917A-41D50F4C4035}" dt="2022-09-10T20:38:22.390" v="17"/>
          <ac:picMkLst>
            <pc:docMk/>
            <pc:sldMk cId="3643956103" sldId="283"/>
            <ac:picMk id="8" creationId="{990F442A-7B54-4369-B8CE-18FC87C66F22}"/>
          </ac:picMkLst>
        </pc:picChg>
      </pc:sldChg>
      <pc:sldChg chg="addSp delSp modSp mod">
        <pc:chgData name="Sarah Gothard" userId="0e53f415fda5f162" providerId="LiveId" clId="{DBE24DF9-6267-4FD9-917A-41D50F4C4035}" dt="2022-09-10T20:37:27.708" v="6" actId="1076"/>
        <pc:sldMkLst>
          <pc:docMk/>
          <pc:sldMk cId="357183424" sldId="285"/>
        </pc:sldMkLst>
        <pc:picChg chg="del">
          <ac:chgData name="Sarah Gothard" userId="0e53f415fda5f162" providerId="LiveId" clId="{DBE24DF9-6267-4FD9-917A-41D50F4C4035}" dt="2022-09-10T20:37:06.006" v="0" actId="478"/>
          <ac:picMkLst>
            <pc:docMk/>
            <pc:sldMk cId="357183424" sldId="285"/>
            <ac:picMk id="2" creationId="{D499DC38-8225-4B66-A413-FA78E69B74CB}"/>
          </ac:picMkLst>
        </pc:picChg>
        <pc:picChg chg="add mod">
          <ac:chgData name="Sarah Gothard" userId="0e53f415fda5f162" providerId="LiveId" clId="{DBE24DF9-6267-4FD9-917A-41D50F4C4035}" dt="2022-09-10T20:37:27.708" v="6" actId="1076"/>
          <ac:picMkLst>
            <pc:docMk/>
            <pc:sldMk cId="357183424" sldId="285"/>
            <ac:picMk id="4" creationId="{7C7E24F5-E400-4830-8671-BB8E4B4062FF}"/>
          </ac:picMkLst>
        </pc:picChg>
      </pc:sldChg>
      <pc:sldChg chg="addSp delSp modSp mod">
        <pc:chgData name="Sarah Gothard" userId="0e53f415fda5f162" providerId="LiveId" clId="{DBE24DF9-6267-4FD9-917A-41D50F4C4035}" dt="2022-09-10T20:39:47.290" v="21" actId="1076"/>
        <pc:sldMkLst>
          <pc:docMk/>
          <pc:sldMk cId="2306206951" sldId="286"/>
        </pc:sldMkLst>
        <pc:picChg chg="del">
          <ac:chgData name="Sarah Gothard" userId="0e53f415fda5f162" providerId="LiveId" clId="{DBE24DF9-6267-4FD9-917A-41D50F4C4035}" dt="2022-09-10T20:38:59.246" v="18" actId="21"/>
          <ac:picMkLst>
            <pc:docMk/>
            <pc:sldMk cId="2306206951" sldId="286"/>
            <ac:picMk id="2" creationId="{DC06203D-D550-474F-B7DA-27449083074E}"/>
          </ac:picMkLst>
        </pc:picChg>
        <pc:picChg chg="add mod">
          <ac:chgData name="Sarah Gothard" userId="0e53f415fda5f162" providerId="LiveId" clId="{DBE24DF9-6267-4FD9-917A-41D50F4C4035}" dt="2022-09-10T20:39:47.290" v="21" actId="1076"/>
          <ac:picMkLst>
            <pc:docMk/>
            <pc:sldMk cId="2306206951" sldId="286"/>
            <ac:picMk id="4" creationId="{04373615-9602-4E77-A277-EF54C8E4D566}"/>
          </ac:picMkLst>
        </pc:picChg>
      </pc:sldChg>
      <pc:sldChg chg="modSp mod">
        <pc:chgData name="Sarah Gothard" userId="0e53f415fda5f162" providerId="LiveId" clId="{DBE24DF9-6267-4FD9-917A-41D50F4C4035}" dt="2022-09-10T20:37:51.429" v="11" actId="1035"/>
        <pc:sldMkLst>
          <pc:docMk/>
          <pc:sldMk cId="2395048456" sldId="287"/>
        </pc:sldMkLst>
        <pc:picChg chg="mod">
          <ac:chgData name="Sarah Gothard" userId="0e53f415fda5f162" providerId="LiveId" clId="{DBE24DF9-6267-4FD9-917A-41D50F4C4035}" dt="2022-09-10T20:37:51.429" v="11" actId="1035"/>
          <ac:picMkLst>
            <pc:docMk/>
            <pc:sldMk cId="2395048456" sldId="287"/>
            <ac:picMk id="6" creationId="{39B3ACD0-6737-46CB-9E3A-A1C67F3E457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756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32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41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8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0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396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71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9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1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2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1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8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33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D00A65-5907-4647-A239-5057F8A028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970" y="2868852"/>
            <a:ext cx="10726057" cy="112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DE220-3B5D-4C12-12E6-A903617EA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EC52F-F14D-4AB1-2D8C-59CE7AC5F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F32F2DE-E915-4113-9BA2-EB5BB2FA4DA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29421"/>
            <a:ext cx="12192000" cy="5799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82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79940-6406-B051-1188-273763938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C9F618-3A1A-E9D8-F658-F6366ABA5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B4D7DA8E-041D-4AE0-9E81-31FA0D3B944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8987"/>
            <a:ext cx="12192000" cy="678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010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09BB1-F300-4A69-A0D2-5432F3448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A559D0-5E38-3E3E-5E13-2B73A6615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90F442A-7B54-4369-B8CE-18FC87C66F2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13563" y="0"/>
            <a:ext cx="11764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422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D1404-C2B2-EF64-071B-73D403864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AF91B-75DD-E10C-FD78-543F73A66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637B8DD-F54E-4528-BBC3-41CC9407FF6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346810"/>
            <a:ext cx="12192000" cy="416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717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66EF3-5522-DECE-C9C1-1D6568BE6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5AC175-1086-F095-E52F-843E230E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7C7E24F5-E400-4830-8671-BB8E4B4062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14318"/>
            <a:ext cx="12192000" cy="622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623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73038-8D96-6DE8-8760-DFB62B749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8BA9C0-DF56-500D-082A-7FC9C4105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04373615-9602-4E77-A277-EF54C8E4D56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31121"/>
            <a:ext cx="12192000" cy="379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807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46E2C-832F-133D-7F0F-2C97F5055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9023A8-2DF6-0627-61DA-554AE08A7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9B3ACD0-6737-46CB-9E3A-A1C67F3E457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13563" y="0"/>
            <a:ext cx="11764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575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22725-2D61-8EC5-FEA4-E0ED857C0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B205D-095F-E966-098B-E94B779AA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01515332-2E32-4CB2-9013-717690C5C6C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346810"/>
            <a:ext cx="12192000" cy="416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34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B442E3-6D67-47D4-8D52-91C34F24324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03608"/>
            <a:ext cx="12192000" cy="5850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3BE9B-BE0C-8425-A213-447EC0528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D79CC-7D09-364D-B472-59DAC0852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749E8A2-D59A-47A7-8A36-AE0B941BCF0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0383"/>
            <a:ext cx="12192000" cy="679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519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A5D8E-1613-3CAC-5C70-9FCB15845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8CFE02-A7A9-6FE2-BDD2-20665C5C1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9A3BE80-7EEA-4519-A464-D55C1EEF092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13563" y="0"/>
            <a:ext cx="11764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741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F7A10-96AF-2A5A-7B76-646E2DCAA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CFB82D-EA6A-5C43-1225-CC209E08F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611FC5D-4106-437A-84F9-0C6CD77C18C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346810"/>
            <a:ext cx="12192000" cy="416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01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54915-14B0-CD26-3008-3C05A9FF3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A08C18-DF31-15DE-D091-378A86560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EC4B6DC-AF5D-46E2-A472-A49DE598F2F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55233"/>
            <a:ext cx="12192000" cy="574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878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C6ADE-0A9E-AD4E-2AA4-45049ED43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D5F3E1-B9A4-52FB-992A-91639831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32750EE8-D44E-4858-930C-A8ED5988761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8987"/>
            <a:ext cx="12192000" cy="678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970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B8BEF-E7D6-AA20-50F2-3EC330ED2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41E309-3D99-0A17-5E96-ABFF633D4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A8FA0DE-6BC8-4BDF-985C-E8F6363FFD1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13563" y="0"/>
            <a:ext cx="117648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216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16431-2E71-ED9C-56DD-C95EC4BFF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80513-3B8E-DB53-0F5C-32D36618E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8345718-30F8-4484-A113-3549A67025D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346810"/>
            <a:ext cx="12192000" cy="416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3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2019-10-02T02:24:59Z</dcterms:created>
  <dcterms:modified xsi:type="dcterms:W3CDTF">2025-11-28T12:11:19Z</dcterms:modified>
</cp:coreProperties>
</file>