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 id="2147483768" r:id="rId2"/>
  </p:sldMasterIdLst>
  <p:notesMasterIdLst>
    <p:notesMasterId r:id="rId14"/>
  </p:notesMasterIdLst>
  <p:handoutMasterIdLst>
    <p:handoutMasterId r:id="rId15"/>
  </p:handoutMasterIdLst>
  <p:sldIdLst>
    <p:sldId id="270" r:id="rId3"/>
    <p:sldId id="271" r:id="rId4"/>
    <p:sldId id="272" r:id="rId5"/>
    <p:sldId id="273" r:id="rId6"/>
    <p:sldId id="274" r:id="rId7"/>
    <p:sldId id="275" r:id="rId8"/>
    <p:sldId id="276" r:id="rId9"/>
    <p:sldId id="277" r:id="rId10"/>
    <p:sldId id="278" r:id="rId11"/>
    <p:sldId id="279"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9B5E1-5B28-4243-AE9B-15ED1C6DB1B0}" v="26" dt="2020-05-02T01:09:35.00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varScale="1">
        <p:scale>
          <a:sx n="34" d="100"/>
          <a:sy n="34" d="100"/>
        </p:scale>
        <p:origin x="496"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049B5E1-5B28-4243-AE9B-15ED1C6DB1B0}"/>
    <pc:docChg chg="undo custSel addSld modSld">
      <pc:chgData name="Sarah Gothard" userId="0e53f415fda5f162" providerId="LiveId" clId="{7049B5E1-5B28-4243-AE9B-15ED1C6DB1B0}" dt="2020-05-02T01:09:41.534" v="72" actId="1076"/>
      <pc:docMkLst>
        <pc:docMk/>
      </pc:docMkLst>
      <pc:sldChg chg="addSp delSp modSp">
        <pc:chgData name="Sarah Gothard" userId="0e53f415fda5f162" providerId="LiveId" clId="{7049B5E1-5B28-4243-AE9B-15ED1C6DB1B0}" dt="2020-05-02T00:56:41.567" v="22" actId="1076"/>
        <pc:sldMkLst>
          <pc:docMk/>
          <pc:sldMk cId="406854814" sldId="259"/>
        </pc:sldMkLst>
        <pc:spChg chg="del">
          <ac:chgData name="Sarah Gothard" userId="0e53f415fda5f162" providerId="LiveId" clId="{7049B5E1-5B28-4243-AE9B-15ED1C6DB1B0}" dt="2020-05-02T00:53:03.943" v="3"/>
          <ac:spMkLst>
            <pc:docMk/>
            <pc:sldMk cId="406854814" sldId="259"/>
            <ac:spMk id="3" creationId="{BCB6D8CF-31C8-469C-AC77-9BC948CE6D72}"/>
          </ac:spMkLst>
        </pc:spChg>
        <pc:spChg chg="add">
          <ac:chgData name="Sarah Gothard" userId="0e53f415fda5f162" providerId="LiveId" clId="{7049B5E1-5B28-4243-AE9B-15ED1C6DB1B0}" dt="2020-05-02T00:53:05.586" v="5"/>
          <ac:spMkLst>
            <pc:docMk/>
            <pc:sldMk cId="406854814" sldId="259"/>
            <ac:spMk id="5" creationId="{67B46B2A-D1A2-4BCE-A557-3934816FC462}"/>
          </ac:spMkLst>
        </pc:spChg>
        <pc:picChg chg="del">
          <ac:chgData name="Sarah Gothard" userId="0e53f415fda5f162" providerId="LiveId" clId="{7049B5E1-5B28-4243-AE9B-15ED1C6DB1B0}" dt="2020-05-02T00:53:05.055" v="4" actId="478"/>
          <ac:picMkLst>
            <pc:docMk/>
            <pc:sldMk cId="406854814" sldId="259"/>
            <ac:picMk id="2" creationId="{3C8D42C8-8EF2-4D9B-A2E2-CA0D03078608}"/>
          </ac:picMkLst>
        </pc:picChg>
        <pc:picChg chg="add del mod">
          <ac:chgData name="Sarah Gothard" userId="0e53f415fda5f162" providerId="LiveId" clId="{7049B5E1-5B28-4243-AE9B-15ED1C6DB1B0}" dt="2020-05-02T00:54:10.732" v="11"/>
          <ac:picMkLst>
            <pc:docMk/>
            <pc:sldMk cId="406854814" sldId="259"/>
            <ac:picMk id="6" creationId="{27FFF501-0EFB-44CC-BE15-4FEE036FE474}"/>
          </ac:picMkLst>
        </pc:picChg>
        <pc:picChg chg="add mod">
          <ac:chgData name="Sarah Gothard" userId="0e53f415fda5f162" providerId="LiveId" clId="{7049B5E1-5B28-4243-AE9B-15ED1C6DB1B0}" dt="2020-05-02T00:56:41.567" v="22" actId="1076"/>
          <ac:picMkLst>
            <pc:docMk/>
            <pc:sldMk cId="406854814" sldId="259"/>
            <ac:picMk id="7" creationId="{006BA3E7-FAF3-4369-8BE0-6851457FC60A}"/>
          </ac:picMkLst>
        </pc:picChg>
      </pc:sldChg>
      <pc:sldChg chg="addSp delSp modSp">
        <pc:chgData name="Sarah Gothard" userId="0e53f415fda5f162" providerId="LiveId" clId="{7049B5E1-5B28-4243-AE9B-15ED1C6DB1B0}" dt="2020-05-02T00:54:15.862" v="13"/>
        <pc:sldMkLst>
          <pc:docMk/>
          <pc:sldMk cId="4222139619" sldId="273"/>
        </pc:sldMkLst>
        <pc:spChg chg="del">
          <ac:chgData name="Sarah Gothard" userId="0e53f415fda5f162" providerId="LiveId" clId="{7049B5E1-5B28-4243-AE9B-15ED1C6DB1B0}" dt="2020-05-02T00:54:15.634" v="12" actId="478"/>
          <ac:spMkLst>
            <pc:docMk/>
            <pc:sldMk cId="4222139619" sldId="273"/>
            <ac:spMk id="3" creationId="{CFEB842F-A50B-4DBE-B8DC-24E6A365B64C}"/>
          </ac:spMkLst>
        </pc:spChg>
        <pc:spChg chg="add del mod">
          <ac:chgData name="Sarah Gothard" userId="0e53f415fda5f162" providerId="LiveId" clId="{7049B5E1-5B28-4243-AE9B-15ED1C6DB1B0}" dt="2020-05-02T00:53:01.732" v="2" actId="478"/>
          <ac:spMkLst>
            <pc:docMk/>
            <pc:sldMk cId="4222139619" sldId="273"/>
            <ac:spMk id="5" creationId="{83FA8688-947E-4A0E-A466-DABB3E9BCF27}"/>
          </ac:spMkLst>
        </pc:spChg>
        <pc:picChg chg="add">
          <ac:chgData name="Sarah Gothard" userId="0e53f415fda5f162" providerId="LiveId" clId="{7049B5E1-5B28-4243-AE9B-15ED1C6DB1B0}" dt="2020-05-02T00:54:15.862" v="13"/>
          <ac:picMkLst>
            <pc:docMk/>
            <pc:sldMk cId="4222139619" sldId="273"/>
            <ac:picMk id="7" creationId="{7040FEB5-C059-42F4-9E16-3DA2EEBE65F5}"/>
          </ac:picMkLst>
        </pc:picChg>
      </pc:sldChg>
      <pc:sldChg chg="addSp modSp add">
        <pc:chgData name="Sarah Gothard" userId="0e53f415fda5f162" providerId="LiveId" clId="{7049B5E1-5B28-4243-AE9B-15ED1C6DB1B0}" dt="2020-05-02T01:04:51.531" v="51" actId="1076"/>
        <pc:sldMkLst>
          <pc:docMk/>
          <pc:sldMk cId="459437993" sldId="274"/>
        </pc:sldMkLst>
        <pc:picChg chg="add mod">
          <ac:chgData name="Sarah Gothard" userId="0e53f415fda5f162" providerId="LiveId" clId="{7049B5E1-5B28-4243-AE9B-15ED1C6DB1B0}" dt="2020-05-02T01:04:51.531" v="51" actId="1076"/>
          <ac:picMkLst>
            <pc:docMk/>
            <pc:sldMk cId="459437993" sldId="274"/>
            <ac:picMk id="2" creationId="{A4D69DC0-53A8-4DC5-8037-D590EB74B193}"/>
          </ac:picMkLst>
        </pc:picChg>
      </pc:sldChg>
      <pc:sldChg chg="addSp modSp add">
        <pc:chgData name="Sarah Gothard" userId="0e53f415fda5f162" providerId="LiveId" clId="{7049B5E1-5B28-4243-AE9B-15ED1C6DB1B0}" dt="2020-05-02T00:58:44.275" v="27" actId="1076"/>
        <pc:sldMkLst>
          <pc:docMk/>
          <pc:sldMk cId="2438094000" sldId="275"/>
        </pc:sldMkLst>
        <pc:picChg chg="add mod">
          <ac:chgData name="Sarah Gothard" userId="0e53f415fda5f162" providerId="LiveId" clId="{7049B5E1-5B28-4243-AE9B-15ED1C6DB1B0}" dt="2020-05-02T00:58:44.275" v="27" actId="1076"/>
          <ac:picMkLst>
            <pc:docMk/>
            <pc:sldMk cId="2438094000" sldId="275"/>
            <ac:picMk id="2" creationId="{22E4BD95-8C93-4B55-89A9-8ACC7265E1FB}"/>
          </ac:picMkLst>
        </pc:picChg>
      </pc:sldChg>
      <pc:sldChg chg="addSp modSp add">
        <pc:chgData name="Sarah Gothard" userId="0e53f415fda5f162" providerId="LiveId" clId="{7049B5E1-5B28-4243-AE9B-15ED1C6DB1B0}" dt="2020-05-02T01:06:21.052" v="56" actId="1076"/>
        <pc:sldMkLst>
          <pc:docMk/>
          <pc:sldMk cId="3465046619" sldId="276"/>
        </pc:sldMkLst>
        <pc:picChg chg="add mod">
          <ac:chgData name="Sarah Gothard" userId="0e53f415fda5f162" providerId="LiveId" clId="{7049B5E1-5B28-4243-AE9B-15ED1C6DB1B0}" dt="2020-05-02T01:06:21.052" v="56" actId="1076"/>
          <ac:picMkLst>
            <pc:docMk/>
            <pc:sldMk cId="3465046619" sldId="276"/>
            <ac:picMk id="2" creationId="{946DEF0C-2307-4CE2-947A-D562820A2AB4}"/>
          </ac:picMkLst>
        </pc:picChg>
      </pc:sldChg>
      <pc:sldChg chg="addSp modSp add">
        <pc:chgData name="Sarah Gothard" userId="0e53f415fda5f162" providerId="LiveId" clId="{7049B5E1-5B28-4243-AE9B-15ED1C6DB1B0}" dt="2020-05-02T01:00:06.545" v="35" actId="1076"/>
        <pc:sldMkLst>
          <pc:docMk/>
          <pc:sldMk cId="3836361312" sldId="277"/>
        </pc:sldMkLst>
        <pc:picChg chg="add mod">
          <ac:chgData name="Sarah Gothard" userId="0e53f415fda5f162" providerId="LiveId" clId="{7049B5E1-5B28-4243-AE9B-15ED1C6DB1B0}" dt="2020-05-02T01:00:06.545" v="35" actId="1076"/>
          <ac:picMkLst>
            <pc:docMk/>
            <pc:sldMk cId="3836361312" sldId="277"/>
            <ac:picMk id="2" creationId="{2E7F18DE-7C12-497B-AD8D-BE7E433BFAC3}"/>
          </ac:picMkLst>
        </pc:picChg>
      </pc:sldChg>
      <pc:sldChg chg="addSp modSp add">
        <pc:chgData name="Sarah Gothard" userId="0e53f415fda5f162" providerId="LiveId" clId="{7049B5E1-5B28-4243-AE9B-15ED1C6DB1B0}" dt="2020-05-02T01:01:23.736" v="41" actId="1076"/>
        <pc:sldMkLst>
          <pc:docMk/>
          <pc:sldMk cId="999923349" sldId="278"/>
        </pc:sldMkLst>
        <pc:picChg chg="add mod">
          <ac:chgData name="Sarah Gothard" userId="0e53f415fda5f162" providerId="LiveId" clId="{7049B5E1-5B28-4243-AE9B-15ED1C6DB1B0}" dt="2020-05-02T01:01:23.736" v="41" actId="1076"/>
          <ac:picMkLst>
            <pc:docMk/>
            <pc:sldMk cId="999923349" sldId="278"/>
            <ac:picMk id="2" creationId="{1CCFF6C5-1D18-469C-A88A-8DDFC4E90567}"/>
          </ac:picMkLst>
        </pc:picChg>
      </pc:sldChg>
      <pc:sldChg chg="addSp modSp add">
        <pc:chgData name="Sarah Gothard" userId="0e53f415fda5f162" providerId="LiveId" clId="{7049B5E1-5B28-4243-AE9B-15ED1C6DB1B0}" dt="2020-05-02T01:08:49.035" v="69" actId="1076"/>
        <pc:sldMkLst>
          <pc:docMk/>
          <pc:sldMk cId="1211879606" sldId="279"/>
        </pc:sldMkLst>
        <pc:picChg chg="add mod">
          <ac:chgData name="Sarah Gothard" userId="0e53f415fda5f162" providerId="LiveId" clId="{7049B5E1-5B28-4243-AE9B-15ED1C6DB1B0}" dt="2020-05-02T01:08:49.035" v="69" actId="1076"/>
          <ac:picMkLst>
            <pc:docMk/>
            <pc:sldMk cId="1211879606" sldId="279"/>
            <ac:picMk id="2" creationId="{7BBD0142-8E1F-40A2-97FF-5E285F6CAB7C}"/>
          </ac:picMkLst>
        </pc:picChg>
      </pc:sldChg>
      <pc:sldChg chg="addSp delSp modSp add">
        <pc:chgData name="Sarah Gothard" userId="0e53f415fda5f162" providerId="LiveId" clId="{7049B5E1-5B28-4243-AE9B-15ED1C6DB1B0}" dt="2020-05-02T01:08:28.138" v="61"/>
        <pc:sldMkLst>
          <pc:docMk/>
          <pc:sldMk cId="3489263221" sldId="280"/>
        </pc:sldMkLst>
        <pc:picChg chg="add mod">
          <ac:chgData name="Sarah Gothard" userId="0e53f415fda5f162" providerId="LiveId" clId="{7049B5E1-5B28-4243-AE9B-15ED1C6DB1B0}" dt="2020-05-02T01:07:29.776" v="59" actId="1076"/>
          <ac:picMkLst>
            <pc:docMk/>
            <pc:sldMk cId="3489263221" sldId="280"/>
            <ac:picMk id="2" creationId="{00A0AA86-3EC5-42E1-A11D-DB5464B5E45D}"/>
          </ac:picMkLst>
        </pc:picChg>
        <pc:picChg chg="add del">
          <ac:chgData name="Sarah Gothard" userId="0e53f415fda5f162" providerId="LiveId" clId="{7049B5E1-5B28-4243-AE9B-15ED1C6DB1B0}" dt="2020-05-02T01:08:28.138" v="61"/>
          <ac:picMkLst>
            <pc:docMk/>
            <pc:sldMk cId="3489263221" sldId="280"/>
            <ac:picMk id="3" creationId="{FF333A8A-CAF2-46DF-A81A-5D15F61E430E}"/>
          </ac:picMkLst>
        </pc:picChg>
      </pc:sldChg>
      <pc:sldChg chg="addSp modSp add">
        <pc:chgData name="Sarah Gothard" userId="0e53f415fda5f162" providerId="LiveId" clId="{7049B5E1-5B28-4243-AE9B-15ED1C6DB1B0}" dt="2020-05-02T01:02:09.423" v="44" actId="1076"/>
        <pc:sldMkLst>
          <pc:docMk/>
          <pc:sldMk cId="329012800" sldId="281"/>
        </pc:sldMkLst>
        <pc:picChg chg="add mod">
          <ac:chgData name="Sarah Gothard" userId="0e53f415fda5f162" providerId="LiveId" clId="{7049B5E1-5B28-4243-AE9B-15ED1C6DB1B0}" dt="2020-05-02T01:02:09.423" v="44" actId="1076"/>
          <ac:picMkLst>
            <pc:docMk/>
            <pc:sldMk cId="329012800" sldId="281"/>
            <ac:picMk id="2" creationId="{BC62ABDB-57C2-434A-A461-FBDA93A408D8}"/>
          </ac:picMkLst>
        </pc:picChg>
      </pc:sldChg>
      <pc:sldChg chg="addSp modSp add">
        <pc:chgData name="Sarah Gothard" userId="0e53f415fda5f162" providerId="LiveId" clId="{7049B5E1-5B28-4243-AE9B-15ED1C6DB1B0}" dt="2020-05-02T01:09:41.534" v="72" actId="1076"/>
        <pc:sldMkLst>
          <pc:docMk/>
          <pc:sldMk cId="1945694370" sldId="282"/>
        </pc:sldMkLst>
        <pc:picChg chg="add mod">
          <ac:chgData name="Sarah Gothard" userId="0e53f415fda5f162" providerId="LiveId" clId="{7049B5E1-5B28-4243-AE9B-15ED1C6DB1B0}" dt="2020-05-02T01:09:41.534" v="72" actId="1076"/>
          <ac:picMkLst>
            <pc:docMk/>
            <pc:sldMk cId="1945694370" sldId="282"/>
            <ac:picMk id="2" creationId="{FFB50A35-4C12-40CB-B1AE-1120CEE3914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1/23/2026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908AF-65BE-457F-9D87-289A548E61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1/23/2026</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1/23/2026</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1/23/2026</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1/23/2026</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98981622"/>
      </p:ext>
    </p:extLst>
  </p:cSld>
  <p:clrMapOvr>
    <a:masterClrMapping/>
  </p:clrMapOvr>
  <p:hf sldNum="0"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140771134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1/23/2026</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99753689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364053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1/23/2026</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5810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1/23/2026</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861718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1/23/2026</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236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82748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249749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936734437"/>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35001316"/>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449281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1/23/2026</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196362851"/>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1/23/2026</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117676503"/>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1/23/2026</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037462443"/>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1/23/2026</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174482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1/23/2026</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50931847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1/23/2026</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00848721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1/23/2026</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1/23/2026</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1/23/2026</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1/23/2026</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1/23/2026</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1/23/2026</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381831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505683"/>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p>
        </p:txBody>
      </p:sp>
      <p:pic>
        <p:nvPicPr>
          <p:cNvPr id="7" name="Picture 6">
            <a:extLst>
              <a:ext uri="{FF2B5EF4-FFF2-40B4-BE49-F238E27FC236}">
                <a16:creationId xmlns:a16="http://schemas.microsoft.com/office/drawing/2014/main" id="{7040FEB5-C059-42F4-9E16-3DA2EEBE65F5}"/>
              </a:ext>
            </a:extLst>
          </p:cNvPr>
          <p:cNvPicPr>
            <a:picLocks noChangeAspect="1"/>
          </p:cNvPicPr>
          <p:nvPr/>
        </p:nvPicPr>
        <p:blipFill>
          <a:blip r:embed="rId3"/>
          <a:stretch>
            <a:fillRect/>
          </a:stretch>
        </p:blipFill>
        <p:spPr>
          <a:xfrm>
            <a:off x="628567" y="2252171"/>
            <a:ext cx="10934863" cy="2353657"/>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C49199-61C3-27BC-DC9F-E7737CA5F608}"/>
              </a:ext>
            </a:extLst>
          </p:cNvPr>
          <p:cNvPicPr>
            <a:picLocks/>
          </p:cNvPicPr>
          <p:nvPr/>
        </p:nvPicPr>
        <p:blipFill>
          <a:blip r:embed="rId2"/>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E0BA1F09-E13B-46C5-7EC1-CBA089D840C0}"/>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2901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799AE4-7045-3A2B-0721-B6B6E7D514E1}"/>
              </a:ext>
            </a:extLst>
          </p:cNvPr>
          <p:cNvPicPr>
            <a:picLocks/>
          </p:cNvPicPr>
          <p:nvPr/>
        </p:nvPicPr>
        <p:blipFill>
          <a:blip r:embed="rId2"/>
          <a:stretch>
            <a:fillRect/>
          </a:stretch>
        </p:blipFill>
        <p:spPr>
          <a:xfrm>
            <a:off x="0" y="0"/>
            <a:ext cx="12192000" cy="6858000"/>
          </a:xfrm>
          <a:prstGeom prst="rect">
            <a:avLst/>
          </a:prstGeom>
        </p:spPr>
      </p:pic>
      <p:sp>
        <p:nvSpPr>
          <p:cNvPr id="6" name="Footer Placeholder 5">
            <a:extLst>
              <a:ext uri="{FF2B5EF4-FFF2-40B4-BE49-F238E27FC236}">
                <a16:creationId xmlns:a16="http://schemas.microsoft.com/office/drawing/2014/main" id="{2DE25451-00B5-4A13-EBF5-A46BF6B6A741}"/>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94569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0F9BCB-344D-8607-3F33-38A2A619CE2D}"/>
              </a:ext>
            </a:extLst>
          </p:cNvPr>
          <p:cNvPicPr>
            <a:picLocks/>
          </p:cNvPicPr>
          <p:nvPr/>
        </p:nvPicPr>
        <p:blipFill>
          <a:blip r:embed="rId2"/>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193D136B-B8AA-5A6B-1215-37CDF7C12F2A}"/>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0A0A8D-7358-C716-29CE-942BD12C00E0}"/>
              </a:ext>
            </a:extLst>
          </p:cNvPr>
          <p:cNvPicPr>
            <a:picLocks/>
          </p:cNvPicPr>
          <p:nvPr/>
        </p:nvPicPr>
        <p:blipFill>
          <a:blip r:embed="rId2"/>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C547EB54-4D8D-A2E2-7094-5DF1F0C43EB2}"/>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5943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DD660D-A138-370D-85AD-F99A5941D211}"/>
              </a:ext>
            </a:extLst>
          </p:cNvPr>
          <p:cNvPicPr>
            <a:picLocks/>
          </p:cNvPicPr>
          <p:nvPr/>
        </p:nvPicPr>
        <p:blipFill>
          <a:blip r:embed="rId2"/>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8C90F67C-0ADA-944A-5995-466C27756B79}"/>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43809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219D55-D10B-E0DF-7CDE-A53B7E7B1B22}"/>
              </a:ext>
            </a:extLst>
          </p:cNvPr>
          <p:cNvPicPr>
            <a:picLocks/>
          </p:cNvPicPr>
          <p:nvPr/>
        </p:nvPicPr>
        <p:blipFill>
          <a:blip r:embed="rId2"/>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7E26DC88-031F-7E33-C3CA-C07EDFE95273}"/>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46504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D52D77-B146-CDD2-6D0C-F891E0DEE6CA}"/>
              </a:ext>
            </a:extLst>
          </p:cNvPr>
          <p:cNvPicPr>
            <a:picLocks/>
          </p:cNvPicPr>
          <p:nvPr/>
        </p:nvPicPr>
        <p:blipFill>
          <a:blip r:embed="rId2"/>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43E9F65D-7241-8F9B-58C5-D696DA6FDF88}"/>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83636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9982C-3E2F-98C6-78DB-D74B4DAB4670}"/>
              </a:ext>
            </a:extLst>
          </p:cNvPr>
          <p:cNvPicPr>
            <a:picLocks/>
          </p:cNvPicPr>
          <p:nvPr/>
        </p:nvPicPr>
        <p:blipFill>
          <a:blip r:embed="rId2"/>
          <a:stretch>
            <a:fillRect/>
          </a:stretch>
        </p:blipFill>
        <p:spPr>
          <a:xfrm>
            <a:off x="0" y="0"/>
            <a:ext cx="12192000" cy="6858000"/>
          </a:xfrm>
          <a:prstGeom prst="rect">
            <a:avLst/>
          </a:prstGeom>
        </p:spPr>
      </p:pic>
      <p:sp>
        <p:nvSpPr>
          <p:cNvPr id="6" name="Footer Placeholder 5">
            <a:extLst>
              <a:ext uri="{FF2B5EF4-FFF2-40B4-BE49-F238E27FC236}">
                <a16:creationId xmlns:a16="http://schemas.microsoft.com/office/drawing/2014/main" id="{A5F49CAC-BEB4-EA6A-B47E-BE26DB5DEFB5}"/>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48926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2FCD95-C2E9-628C-08D8-4FE267208CFB}"/>
              </a:ext>
            </a:extLst>
          </p:cNvPr>
          <p:cNvPicPr>
            <a:picLocks/>
          </p:cNvPicPr>
          <p:nvPr/>
        </p:nvPicPr>
        <p:blipFill>
          <a:blip r:embed="rId2"/>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18A5950A-2A42-7CE5-FBC9-7EB0F07961D2}"/>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99992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6B03A-7F0C-AA5F-C71D-D3797293011C}"/>
              </a:ext>
            </a:extLst>
          </p:cNvPr>
          <p:cNvPicPr>
            <a:picLocks/>
          </p:cNvPicPr>
          <p:nvPr/>
        </p:nvPicPr>
        <p:blipFill>
          <a:blip r:embed="rId2"/>
          <a:stretch>
            <a:fillRect/>
          </a:stretch>
        </p:blipFill>
        <p:spPr>
          <a:xfrm>
            <a:off x="0" y="0"/>
            <a:ext cx="12192000" cy="6858000"/>
          </a:xfrm>
          <a:prstGeom prst="rect">
            <a:avLst/>
          </a:prstGeom>
        </p:spPr>
      </p:pic>
      <p:sp>
        <p:nvSpPr>
          <p:cNvPr id="6" name="Footer Placeholder 5">
            <a:extLst>
              <a:ext uri="{FF2B5EF4-FFF2-40B4-BE49-F238E27FC236}">
                <a16:creationId xmlns:a16="http://schemas.microsoft.com/office/drawing/2014/main" id="{FA8C9FFB-E742-3004-D7D8-F6A358AFE5B3}"/>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2118796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1_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Calisto MT</vt:lpstr>
      <vt:lpstr>Wingdings 2</vt:lpstr>
      <vt:lpstr>Hymns</vt:lpstr>
      <vt:lpstr>1_Hymns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4</cp:revision>
  <dcterms:created xsi:type="dcterms:W3CDTF">2019-10-02T02:24:59Z</dcterms:created>
  <dcterms:modified xsi:type="dcterms:W3CDTF">2026-01-24T00:02:29Z</dcterms:modified>
</cp:coreProperties>
</file>