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AA3DF-C8E5-4F95-8119-65AFFFB59892}" v="17" dt="2019-11-08T22:03:55.26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6D93B49-B733-4903-9AB4-6186466213C1}"/>
    <pc:docChg chg="custSel mod addSld delSld modSld">
      <pc:chgData name="Sarah Gothard" userId="0e53f415fda5f162" providerId="LiveId" clId="{76D93B49-B733-4903-9AB4-6186466213C1}" dt="2019-11-08T22:03:56.378" v="47" actId="26606"/>
      <pc:docMkLst>
        <pc:docMk/>
      </pc:docMkLst>
      <pc:sldChg chg="addSp delSp modSp">
        <pc:chgData name="Sarah Gothard" userId="0e53f415fda5f162" providerId="LiveId" clId="{76D93B49-B733-4903-9AB4-6186466213C1}" dt="2019-11-08T21:54:50.651" v="29" actId="1076"/>
        <pc:sldMkLst>
          <pc:docMk/>
          <pc:sldMk cId="617972892" sldId="256"/>
        </pc:sldMkLst>
        <pc:picChg chg="del">
          <ac:chgData name="Sarah Gothard" userId="0e53f415fda5f162" providerId="LiveId" clId="{76D93B49-B733-4903-9AB4-6186466213C1}" dt="2019-11-08T21:53:52.659" v="0" actId="478"/>
          <ac:picMkLst>
            <pc:docMk/>
            <pc:sldMk cId="617972892" sldId="256"/>
            <ac:picMk id="2" creationId="{FFEBD666-26DB-43E2-919A-D1A7C1FF7826}"/>
          </ac:picMkLst>
        </pc:picChg>
        <pc:picChg chg="add mod">
          <ac:chgData name="Sarah Gothard" userId="0e53f415fda5f162" providerId="LiveId" clId="{76D93B49-B733-4903-9AB4-6186466213C1}" dt="2019-11-08T21:54:50.651" v="29" actId="1076"/>
          <ac:picMkLst>
            <pc:docMk/>
            <pc:sldMk cId="617972892" sldId="256"/>
            <ac:picMk id="3" creationId="{F9E09CBE-19EA-47D0-95C7-3E48A1D5F74A}"/>
          </ac:picMkLst>
        </pc:picChg>
      </pc:sldChg>
      <pc:sldChg chg="addSp delSp modSp">
        <pc:chgData name="Sarah Gothard" userId="0e53f415fda5f162" providerId="LiveId" clId="{76D93B49-B733-4903-9AB4-6186466213C1}" dt="2019-11-08T21:56:18.482" v="31" actId="26606"/>
        <pc:sldMkLst>
          <pc:docMk/>
          <pc:sldMk cId="1365985354" sldId="257"/>
        </pc:sldMkLst>
        <pc:spChg chg="ord">
          <ac:chgData name="Sarah Gothard" userId="0e53f415fda5f162" providerId="LiveId" clId="{76D93B49-B733-4903-9AB4-6186466213C1}" dt="2019-11-08T21:56:18.482" v="31" actId="26606"/>
          <ac:spMkLst>
            <pc:docMk/>
            <pc:sldMk cId="1365985354" sldId="257"/>
            <ac:spMk id="4" creationId="{F1A24578-963C-4A61-83C6-D17DD8E9C813}"/>
          </ac:spMkLst>
        </pc:spChg>
        <pc:spChg chg="del">
          <ac:chgData name="Sarah Gothard" userId="0e53f415fda5f162" providerId="LiveId" clId="{76D93B49-B733-4903-9AB4-6186466213C1}" dt="2019-11-08T21:56:18.482" v="31" actId="26606"/>
          <ac:spMkLst>
            <pc:docMk/>
            <pc:sldMk cId="1365985354" sldId="257"/>
            <ac:spMk id="47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6:18.482" v="31" actId="26606"/>
          <ac:spMkLst>
            <pc:docMk/>
            <pc:sldMk cId="1365985354" sldId="257"/>
            <ac:spMk id="49" creationId="{CB44330D-EA18-4254-AA95-EB49948539B8}"/>
          </ac:spMkLst>
        </pc:spChg>
        <pc:spChg chg="add">
          <ac:chgData name="Sarah Gothard" userId="0e53f415fda5f162" providerId="LiveId" clId="{76D93B49-B733-4903-9AB4-6186466213C1}" dt="2019-11-08T21:56:18.482" v="31" actId="26606"/>
          <ac:spMkLst>
            <pc:docMk/>
            <pc:sldMk cId="1365985354" sldId="257"/>
            <ac:spMk id="54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1:56:18.482" v="31" actId="26606"/>
          <ac:spMkLst>
            <pc:docMk/>
            <pc:sldMk cId="1365985354" sldId="257"/>
            <ac:spMk id="56" creationId="{CB44330D-EA18-4254-AA95-EB49948539B8}"/>
          </ac:spMkLst>
        </pc:spChg>
        <pc:picChg chg="del">
          <ac:chgData name="Sarah Gothard" userId="0e53f415fda5f162" providerId="LiveId" clId="{76D93B49-B733-4903-9AB4-6186466213C1}" dt="2019-11-08T21:53:54.322" v="1" actId="478"/>
          <ac:picMkLst>
            <pc:docMk/>
            <pc:sldMk cId="1365985354" sldId="257"/>
            <ac:picMk id="2" creationId="{E47E81D2-F385-4E32-9BDB-696E9434AC24}"/>
          </ac:picMkLst>
        </pc:picChg>
        <pc:picChg chg="add mod">
          <ac:chgData name="Sarah Gothard" userId="0e53f415fda5f162" providerId="LiveId" clId="{76D93B49-B733-4903-9AB4-6186466213C1}" dt="2019-11-08T21:56:18.482" v="31" actId="26606"/>
          <ac:picMkLst>
            <pc:docMk/>
            <pc:sldMk cId="1365985354" sldId="257"/>
            <ac:picMk id="3" creationId="{4E222229-FF8E-489C-89EB-6D80D6A76ABF}"/>
          </ac:picMkLst>
        </pc:picChg>
      </pc:sldChg>
      <pc:sldChg chg="addSp delSp modSp">
        <pc:chgData name="Sarah Gothard" userId="0e53f415fda5f162" providerId="LiveId" clId="{76D93B49-B733-4903-9AB4-6186466213C1}" dt="2019-11-08T22:02:01.984" v="37" actId="26606"/>
        <pc:sldMkLst>
          <pc:docMk/>
          <pc:sldMk cId="1611171181" sldId="258"/>
        </pc:sldMkLst>
        <pc:spChg chg="ord">
          <ac:chgData name="Sarah Gothard" userId="0e53f415fda5f162" providerId="LiveId" clId="{76D93B49-B733-4903-9AB4-6186466213C1}" dt="2019-11-08T22:02:01.984" v="37" actId="26606"/>
          <ac:spMkLst>
            <pc:docMk/>
            <pc:sldMk cId="1611171181" sldId="258"/>
            <ac:spMk id="4" creationId="{F1A24578-963C-4A61-83C6-D17DD8E9C813}"/>
          </ac:spMkLst>
        </pc:spChg>
        <pc:spChg chg="del">
          <ac:chgData name="Sarah Gothard" userId="0e53f415fda5f162" providerId="LiveId" clId="{76D93B49-B733-4903-9AB4-6186466213C1}" dt="2019-11-08T22:02:01.984" v="37" actId="26606"/>
          <ac:spMkLst>
            <pc:docMk/>
            <pc:sldMk cId="1611171181" sldId="258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2:02:01.984" v="37" actId="26606"/>
          <ac:spMkLst>
            <pc:docMk/>
            <pc:sldMk cId="1611171181" sldId="258"/>
            <ac:spMk id="11" creationId="{CB44330D-EA18-4254-AA95-EB49948539B8}"/>
          </ac:spMkLst>
        </pc:spChg>
        <pc:spChg chg="add">
          <ac:chgData name="Sarah Gothard" userId="0e53f415fda5f162" providerId="LiveId" clId="{76D93B49-B733-4903-9AB4-6186466213C1}" dt="2019-11-08T22:02:01.984" v="37" actId="26606"/>
          <ac:spMkLst>
            <pc:docMk/>
            <pc:sldMk cId="1611171181" sldId="258"/>
            <ac:spMk id="1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2:01.984" v="37" actId="26606"/>
          <ac:spMkLst>
            <pc:docMk/>
            <pc:sldMk cId="1611171181" sldId="258"/>
            <ac:spMk id="18" creationId="{CB44330D-EA18-4254-AA95-EB49948539B8}"/>
          </ac:spMkLst>
        </pc:spChg>
        <pc:picChg chg="del">
          <ac:chgData name="Sarah Gothard" userId="0e53f415fda5f162" providerId="LiveId" clId="{76D93B49-B733-4903-9AB4-6186466213C1}" dt="2019-11-08T21:53:55.851" v="2" actId="478"/>
          <ac:picMkLst>
            <pc:docMk/>
            <pc:sldMk cId="1611171181" sldId="258"/>
            <ac:picMk id="2" creationId="{AB647341-11F7-47B3-B011-220756C5857E}"/>
          </ac:picMkLst>
        </pc:picChg>
        <pc:picChg chg="add mod">
          <ac:chgData name="Sarah Gothard" userId="0e53f415fda5f162" providerId="LiveId" clId="{76D93B49-B733-4903-9AB4-6186466213C1}" dt="2019-11-08T22:02:01.984" v="37" actId="26606"/>
          <ac:picMkLst>
            <pc:docMk/>
            <pc:sldMk cId="1611171181" sldId="258"/>
            <ac:picMk id="3" creationId="{762E5C4A-5BE9-46FD-819E-07E985AAD466}"/>
          </ac:picMkLst>
        </pc:picChg>
      </pc:sldChg>
      <pc:sldChg chg="addSp delSp modSp add mod setBg delDesignElem">
        <pc:chgData name="Sarah Gothard" userId="0e53f415fda5f162" providerId="LiveId" clId="{76D93B49-B733-4903-9AB4-6186466213C1}" dt="2019-11-08T22:02:22.524" v="39" actId="26606"/>
        <pc:sldMkLst>
          <pc:docMk/>
          <pc:sldMk cId="4167848883" sldId="259"/>
        </pc:sldMkLst>
        <pc:spChg chg="ord">
          <ac:chgData name="Sarah Gothard" userId="0e53f415fda5f162" providerId="LiveId" clId="{76D93B49-B733-4903-9AB4-6186466213C1}" dt="2019-11-08T22:02:22.524" v="39" actId="26606"/>
          <ac:spMkLst>
            <pc:docMk/>
            <pc:sldMk cId="4167848883" sldId="259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2:22.524" v="39" actId="26606"/>
          <ac:spMkLst>
            <pc:docMk/>
            <pc:sldMk cId="4167848883" sldId="259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2:22.524" v="39" actId="26606"/>
          <ac:spMkLst>
            <pc:docMk/>
            <pc:sldMk cId="4167848883" sldId="259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202" v="11"/>
          <ac:spMkLst>
            <pc:docMk/>
            <pc:sldMk cId="4167848883" sldId="259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202" v="11"/>
          <ac:spMkLst>
            <pc:docMk/>
            <pc:sldMk cId="4167848883" sldId="259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2:22.524" v="39" actId="26606"/>
          <ac:picMkLst>
            <pc:docMk/>
            <pc:sldMk cId="4167848883" sldId="259"/>
            <ac:picMk id="2" creationId="{A18467A0-2706-4227-91BE-11EC688840A2}"/>
          </ac:picMkLst>
        </pc:picChg>
      </pc:sldChg>
      <pc:sldChg chg="del">
        <pc:chgData name="Sarah Gothard" userId="0e53f415fda5f162" providerId="LiveId" clId="{76D93B49-B733-4903-9AB4-6186466213C1}" dt="2019-11-08T21:53:57.938" v="3" actId="2696"/>
        <pc:sldMkLst>
          <pc:docMk/>
          <pc:sldMk cId="4255104213" sldId="259"/>
        </pc:sldMkLst>
      </pc:sldChg>
      <pc:sldChg chg="del">
        <pc:chgData name="Sarah Gothard" userId="0e53f415fda5f162" providerId="LiveId" clId="{76D93B49-B733-4903-9AB4-6186466213C1}" dt="2019-11-08T21:53:57.949" v="4" actId="2696"/>
        <pc:sldMkLst>
          <pc:docMk/>
          <pc:sldMk cId="984709910" sldId="260"/>
        </pc:sldMkLst>
      </pc:sldChg>
      <pc:sldChg chg="addSp delSp modSp add mod setBg delDesignElem">
        <pc:chgData name="Sarah Gothard" userId="0e53f415fda5f162" providerId="LiveId" clId="{76D93B49-B733-4903-9AB4-6186466213C1}" dt="2019-11-08T22:00:33.079" v="33" actId="26606"/>
        <pc:sldMkLst>
          <pc:docMk/>
          <pc:sldMk cId="2778896421" sldId="260"/>
        </pc:sldMkLst>
        <pc:spChg chg="ord">
          <ac:chgData name="Sarah Gothard" userId="0e53f415fda5f162" providerId="LiveId" clId="{76D93B49-B733-4903-9AB4-6186466213C1}" dt="2019-11-08T22:00:33.079" v="33" actId="26606"/>
          <ac:spMkLst>
            <pc:docMk/>
            <pc:sldMk cId="2778896421" sldId="260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0:33.079" v="33" actId="26606"/>
          <ac:spMkLst>
            <pc:docMk/>
            <pc:sldMk cId="2778896421" sldId="260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0:33.079" v="33" actId="26606"/>
          <ac:spMkLst>
            <pc:docMk/>
            <pc:sldMk cId="2778896421" sldId="260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335" v="13"/>
          <ac:spMkLst>
            <pc:docMk/>
            <pc:sldMk cId="2778896421" sldId="260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335" v="13"/>
          <ac:spMkLst>
            <pc:docMk/>
            <pc:sldMk cId="2778896421" sldId="260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0:33.079" v="33" actId="26606"/>
          <ac:picMkLst>
            <pc:docMk/>
            <pc:sldMk cId="2778896421" sldId="260"/>
            <ac:picMk id="2" creationId="{AD9287F9-DCE9-4906-AC7E-317BA6D35727}"/>
          </ac:picMkLst>
        </pc:picChg>
      </pc:sldChg>
      <pc:sldChg chg="addSp delSp modSp add mod setBg delDesignElem">
        <pc:chgData name="Sarah Gothard" userId="0e53f415fda5f162" providerId="LiveId" clId="{76D93B49-B733-4903-9AB4-6186466213C1}" dt="2019-11-08T22:03:31.933" v="45" actId="26606"/>
        <pc:sldMkLst>
          <pc:docMk/>
          <pc:sldMk cId="566459714" sldId="261"/>
        </pc:sldMkLst>
        <pc:spChg chg="ord">
          <ac:chgData name="Sarah Gothard" userId="0e53f415fda5f162" providerId="LiveId" clId="{76D93B49-B733-4903-9AB4-6186466213C1}" dt="2019-11-08T22:03:31.933" v="45" actId="26606"/>
          <ac:spMkLst>
            <pc:docMk/>
            <pc:sldMk cId="566459714" sldId="261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3:31.933" v="45" actId="26606"/>
          <ac:spMkLst>
            <pc:docMk/>
            <pc:sldMk cId="566459714" sldId="261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3:31.933" v="45" actId="26606"/>
          <ac:spMkLst>
            <pc:docMk/>
            <pc:sldMk cId="566459714" sldId="261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502" v="15"/>
          <ac:spMkLst>
            <pc:docMk/>
            <pc:sldMk cId="566459714" sldId="261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502" v="15"/>
          <ac:spMkLst>
            <pc:docMk/>
            <pc:sldMk cId="566459714" sldId="261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3:31.933" v="45" actId="26606"/>
          <ac:picMkLst>
            <pc:docMk/>
            <pc:sldMk cId="566459714" sldId="261"/>
            <ac:picMk id="2" creationId="{1F561E22-AF2E-45AA-ABAD-B435115FC9A3}"/>
          </ac:picMkLst>
        </pc:picChg>
      </pc:sldChg>
      <pc:sldChg chg="del">
        <pc:chgData name="Sarah Gothard" userId="0e53f415fda5f162" providerId="LiveId" clId="{76D93B49-B733-4903-9AB4-6186466213C1}" dt="2019-11-08T21:53:57.960" v="5" actId="2696"/>
        <pc:sldMkLst>
          <pc:docMk/>
          <pc:sldMk cId="3299527236" sldId="261"/>
        </pc:sldMkLst>
      </pc:sldChg>
      <pc:sldChg chg="addSp delSp modSp add mod setBg delDesignElem">
        <pc:chgData name="Sarah Gothard" userId="0e53f415fda5f162" providerId="LiveId" clId="{76D93B49-B733-4903-9AB4-6186466213C1}" dt="2019-11-08T22:02:36.924" v="41" actId="26606"/>
        <pc:sldMkLst>
          <pc:docMk/>
          <pc:sldMk cId="56645606" sldId="262"/>
        </pc:sldMkLst>
        <pc:spChg chg="ord">
          <ac:chgData name="Sarah Gothard" userId="0e53f415fda5f162" providerId="LiveId" clId="{76D93B49-B733-4903-9AB4-6186466213C1}" dt="2019-11-08T22:02:36.924" v="41" actId="26606"/>
          <ac:spMkLst>
            <pc:docMk/>
            <pc:sldMk cId="56645606" sldId="262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2:36.924" v="41" actId="26606"/>
          <ac:spMkLst>
            <pc:docMk/>
            <pc:sldMk cId="56645606" sldId="262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2:36.924" v="41" actId="26606"/>
          <ac:spMkLst>
            <pc:docMk/>
            <pc:sldMk cId="56645606" sldId="262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671" v="17"/>
          <ac:spMkLst>
            <pc:docMk/>
            <pc:sldMk cId="56645606" sldId="262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671" v="17"/>
          <ac:spMkLst>
            <pc:docMk/>
            <pc:sldMk cId="56645606" sldId="262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2:36.924" v="41" actId="26606"/>
          <ac:picMkLst>
            <pc:docMk/>
            <pc:sldMk cId="56645606" sldId="262"/>
            <ac:picMk id="2" creationId="{24FC2C6D-97CF-4269-B29D-5394F94818BC}"/>
          </ac:picMkLst>
        </pc:picChg>
      </pc:sldChg>
      <pc:sldChg chg="del">
        <pc:chgData name="Sarah Gothard" userId="0e53f415fda5f162" providerId="LiveId" clId="{76D93B49-B733-4903-9AB4-6186466213C1}" dt="2019-11-08T21:53:57.971" v="7" actId="2696"/>
        <pc:sldMkLst>
          <pc:docMk/>
          <pc:sldMk cId="3776797652" sldId="262"/>
        </pc:sldMkLst>
      </pc:sldChg>
      <pc:sldChg chg="del">
        <pc:chgData name="Sarah Gothard" userId="0e53f415fda5f162" providerId="LiveId" clId="{76D93B49-B733-4903-9AB4-6186466213C1}" dt="2019-11-08T21:53:57.979" v="8" actId="2696"/>
        <pc:sldMkLst>
          <pc:docMk/>
          <pc:sldMk cId="506689646" sldId="263"/>
        </pc:sldMkLst>
      </pc:sldChg>
      <pc:sldChg chg="addSp delSp modSp add mod setBg delDesignElem">
        <pc:chgData name="Sarah Gothard" userId="0e53f415fda5f162" providerId="LiveId" clId="{76D93B49-B733-4903-9AB4-6186466213C1}" dt="2019-11-08T22:01:17.437" v="35" actId="26606"/>
        <pc:sldMkLst>
          <pc:docMk/>
          <pc:sldMk cId="2914586882" sldId="263"/>
        </pc:sldMkLst>
        <pc:spChg chg="ord">
          <ac:chgData name="Sarah Gothard" userId="0e53f415fda5f162" providerId="LiveId" clId="{76D93B49-B733-4903-9AB4-6186466213C1}" dt="2019-11-08T22:01:17.437" v="35" actId="26606"/>
          <ac:spMkLst>
            <pc:docMk/>
            <pc:sldMk cId="2914586882" sldId="263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1:17.437" v="35" actId="26606"/>
          <ac:spMkLst>
            <pc:docMk/>
            <pc:sldMk cId="2914586882" sldId="263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1:17.437" v="35" actId="26606"/>
          <ac:spMkLst>
            <pc:docMk/>
            <pc:sldMk cId="2914586882" sldId="263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819" v="19"/>
          <ac:spMkLst>
            <pc:docMk/>
            <pc:sldMk cId="2914586882" sldId="263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819" v="19"/>
          <ac:spMkLst>
            <pc:docMk/>
            <pc:sldMk cId="2914586882" sldId="263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1:17.437" v="35" actId="26606"/>
          <ac:picMkLst>
            <pc:docMk/>
            <pc:sldMk cId="2914586882" sldId="263"/>
            <ac:picMk id="2" creationId="{B6A276AC-7113-48DF-9D81-EE18D9C81C52}"/>
          </ac:picMkLst>
        </pc:picChg>
      </pc:sldChg>
      <pc:sldChg chg="addSp delSp modSp add mod setBg delDesignElem">
        <pc:chgData name="Sarah Gothard" userId="0e53f415fda5f162" providerId="LiveId" clId="{76D93B49-B733-4903-9AB4-6186466213C1}" dt="2019-11-08T22:03:56.378" v="47" actId="26606"/>
        <pc:sldMkLst>
          <pc:docMk/>
          <pc:sldMk cId="261407145" sldId="264"/>
        </pc:sldMkLst>
        <pc:spChg chg="ord">
          <ac:chgData name="Sarah Gothard" userId="0e53f415fda5f162" providerId="LiveId" clId="{76D93B49-B733-4903-9AB4-6186466213C1}" dt="2019-11-08T22:03:56.378" v="47" actId="26606"/>
          <ac:spMkLst>
            <pc:docMk/>
            <pc:sldMk cId="261407145" sldId="264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3:56.378" v="47" actId="26606"/>
          <ac:spMkLst>
            <pc:docMk/>
            <pc:sldMk cId="261407145" sldId="264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3:56.378" v="47" actId="26606"/>
          <ac:spMkLst>
            <pc:docMk/>
            <pc:sldMk cId="261407145" sldId="264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3:59.979" v="21"/>
          <ac:spMkLst>
            <pc:docMk/>
            <pc:sldMk cId="261407145" sldId="264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3:59.979" v="21"/>
          <ac:spMkLst>
            <pc:docMk/>
            <pc:sldMk cId="261407145" sldId="264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3:56.378" v="47" actId="26606"/>
          <ac:picMkLst>
            <pc:docMk/>
            <pc:sldMk cId="261407145" sldId="264"/>
            <ac:picMk id="2" creationId="{59E02218-5D26-4579-B9FC-31074381E050}"/>
          </ac:picMkLst>
        </pc:picChg>
      </pc:sldChg>
      <pc:sldChg chg="del">
        <pc:chgData name="Sarah Gothard" userId="0e53f415fda5f162" providerId="LiveId" clId="{76D93B49-B733-4903-9AB4-6186466213C1}" dt="2019-11-08T21:53:57.984" v="9" actId="2696"/>
        <pc:sldMkLst>
          <pc:docMk/>
          <pc:sldMk cId="2954108702" sldId="264"/>
        </pc:sldMkLst>
      </pc:sldChg>
      <pc:sldChg chg="del">
        <pc:chgData name="Sarah Gothard" userId="0e53f415fda5f162" providerId="LiveId" clId="{76D93B49-B733-4903-9AB4-6186466213C1}" dt="2019-11-08T21:53:57.966" v="6" actId="2696"/>
        <pc:sldMkLst>
          <pc:docMk/>
          <pc:sldMk cId="1205319085" sldId="265"/>
        </pc:sldMkLst>
      </pc:sldChg>
      <pc:sldChg chg="addSp delSp modSp add mod setBg delDesignElem">
        <pc:chgData name="Sarah Gothard" userId="0e53f415fda5f162" providerId="LiveId" clId="{76D93B49-B733-4903-9AB4-6186466213C1}" dt="2019-11-08T22:02:42.656" v="43" actId="26606"/>
        <pc:sldMkLst>
          <pc:docMk/>
          <pc:sldMk cId="1366186574" sldId="265"/>
        </pc:sldMkLst>
        <pc:spChg chg="ord">
          <ac:chgData name="Sarah Gothard" userId="0e53f415fda5f162" providerId="LiveId" clId="{76D93B49-B733-4903-9AB4-6186466213C1}" dt="2019-11-08T22:02:42.656" v="43" actId="26606"/>
          <ac:spMkLst>
            <pc:docMk/>
            <pc:sldMk cId="1366186574" sldId="265"/>
            <ac:spMk id="4" creationId="{F1A24578-963C-4A61-83C6-D17DD8E9C813}"/>
          </ac:spMkLst>
        </pc:spChg>
        <pc:spChg chg="add">
          <ac:chgData name="Sarah Gothard" userId="0e53f415fda5f162" providerId="LiveId" clId="{76D93B49-B733-4903-9AB4-6186466213C1}" dt="2019-11-08T22:02:42.656" v="43" actId="26606"/>
          <ac:spMkLst>
            <pc:docMk/>
            <pc:sldMk cId="1366186574" sldId="265"/>
            <ac:spMk id="6" creationId="{32BC26D8-82FB-445E-AA49-62A77D7C1EE0}"/>
          </ac:spMkLst>
        </pc:spChg>
        <pc:spChg chg="add">
          <ac:chgData name="Sarah Gothard" userId="0e53f415fda5f162" providerId="LiveId" clId="{76D93B49-B733-4903-9AB4-6186466213C1}" dt="2019-11-08T22:02:42.656" v="43" actId="26606"/>
          <ac:spMkLst>
            <pc:docMk/>
            <pc:sldMk cId="1366186574" sldId="265"/>
            <ac:spMk id="7" creationId="{CB44330D-EA18-4254-AA95-EB49948539B8}"/>
          </ac:spMkLst>
        </pc:spChg>
        <pc:spChg chg="del">
          <ac:chgData name="Sarah Gothard" userId="0e53f415fda5f162" providerId="LiveId" clId="{76D93B49-B733-4903-9AB4-6186466213C1}" dt="2019-11-08T21:54:00.140" v="23"/>
          <ac:spMkLst>
            <pc:docMk/>
            <pc:sldMk cId="1366186574" sldId="265"/>
            <ac:spMk id="9" creationId="{32BC26D8-82FB-445E-AA49-62A77D7C1EE0}"/>
          </ac:spMkLst>
        </pc:spChg>
        <pc:spChg chg="del">
          <ac:chgData name="Sarah Gothard" userId="0e53f415fda5f162" providerId="LiveId" clId="{76D93B49-B733-4903-9AB4-6186466213C1}" dt="2019-11-08T21:54:00.140" v="23"/>
          <ac:spMkLst>
            <pc:docMk/>
            <pc:sldMk cId="1366186574" sldId="265"/>
            <ac:spMk id="11" creationId="{CB44330D-EA18-4254-AA95-EB49948539B8}"/>
          </ac:spMkLst>
        </pc:spChg>
        <pc:picChg chg="add mod">
          <ac:chgData name="Sarah Gothard" userId="0e53f415fda5f162" providerId="LiveId" clId="{76D93B49-B733-4903-9AB4-6186466213C1}" dt="2019-11-08T22:02:42.656" v="43" actId="26606"/>
          <ac:picMkLst>
            <pc:docMk/>
            <pc:sldMk cId="1366186574" sldId="265"/>
            <ac:picMk id="2" creationId="{17D08279-9CE2-4019-985A-5E33AEE7EE2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E09CBE-19EA-47D0-95C7-3E48A1D5F7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4626"/>
            <a:ext cx="11499531" cy="13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D08279-9CE2-4019-985A-5E33AEE7E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618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222229-FF8E-489C-89EB-6D80D6A76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2E5C4A-5BE9-46FD-819E-07E985AAD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117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8467A0-2706-4227-91BE-11EC68884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7848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9287F9-DCE9-4906-AC7E-317BA6D35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889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561E22-AF2E-45AA-ABAD-B435115FC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645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FC2C6D-97CF-4269-B29D-5394F9481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645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A276AC-7113-48DF-9D81-EE18D9C81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458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E02218-5D26-4579-B9FC-31074381E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40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2019-11-08T22:03:56Z</dcterms:created>
  <dcterms:modified xsi:type="dcterms:W3CDTF">2019-11-08T22:04:04Z</dcterms:modified>
</cp:coreProperties>
</file>