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164" r:id="rId1"/>
    <p:sldMasterId id="2147484182" r:id="rId2"/>
  </p:sldMasterIdLst>
  <p:notesMasterIdLst>
    <p:notesMasterId r:id="rId10"/>
  </p:notesMasterIdLst>
  <p:handoutMasterIdLst>
    <p:handoutMasterId r:id="rId11"/>
  </p:handoutMasterIdLst>
  <p:sldIdLst>
    <p:sldId id="339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21E4AEA4-8DFA-4A89-87EB-49C32662AFE0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191" autoAdjust="0"/>
    <p:restoredTop sz="91344" autoAdjust="0"/>
  </p:normalViewPr>
  <p:slideViewPr>
    <p:cSldViewPr snapToGrid="0" showGuides="1">
      <p:cViewPr varScale="1">
        <p:scale>
          <a:sx n="34" d="100"/>
          <a:sy n="34" d="100"/>
        </p:scale>
        <p:origin x="500" y="4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76" d="100"/>
          <a:sy n="76" d="100"/>
        </p:scale>
        <p:origin x="1710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h Gothard" userId="0e53f415fda5f162" providerId="LiveId" clId="{61F32BF5-9D42-4AD0-BEC9-D65661E50C2E}"/>
    <pc:docChg chg="custSel mod modSld">
      <pc:chgData name="Sarah Gothard" userId="0e53f415fda5f162" providerId="LiveId" clId="{61F32BF5-9D42-4AD0-BEC9-D65661E50C2E}" dt="2019-10-03T18:13:23.348" v="6" actId="26606"/>
      <pc:docMkLst>
        <pc:docMk/>
      </pc:docMkLst>
      <pc:sldChg chg="addSp modSp mod setBg setClrOvrMap">
        <pc:chgData name="Sarah Gothard" userId="0e53f415fda5f162" providerId="LiveId" clId="{61F32BF5-9D42-4AD0-BEC9-D65661E50C2E}" dt="2019-10-03T18:13:05.358" v="0" actId="26606"/>
        <pc:sldMkLst>
          <pc:docMk/>
          <pc:sldMk cId="2211167003" sldId="257"/>
        </pc:sldMkLst>
        <pc:spChg chg="mod ord">
          <ac:chgData name="Sarah Gothard" userId="0e53f415fda5f162" providerId="LiveId" clId="{61F32BF5-9D42-4AD0-BEC9-D65661E50C2E}" dt="2019-10-03T18:13:05.358" v="0" actId="26606"/>
          <ac:spMkLst>
            <pc:docMk/>
            <pc:sldMk cId="2211167003" sldId="257"/>
            <ac:spMk id="5" creationId="{B35277B3-F2AB-47E8-A410-E4DFF7CB251C}"/>
          </ac:spMkLst>
        </pc:spChg>
        <pc:spChg chg="add">
          <ac:chgData name="Sarah Gothard" userId="0e53f415fda5f162" providerId="LiveId" clId="{61F32BF5-9D42-4AD0-BEC9-D65661E50C2E}" dt="2019-10-03T18:13:05.358" v="0" actId="26606"/>
          <ac:spMkLst>
            <pc:docMk/>
            <pc:sldMk cId="2211167003" sldId="257"/>
            <ac:spMk id="10" creationId="{F8C668FA-2417-47B5-B454-2D55FC17FF7A}"/>
          </ac:spMkLst>
        </pc:spChg>
        <pc:spChg chg="add">
          <ac:chgData name="Sarah Gothard" userId="0e53f415fda5f162" providerId="LiveId" clId="{61F32BF5-9D42-4AD0-BEC9-D65661E50C2E}" dt="2019-10-03T18:13:05.358" v="0" actId="26606"/>
          <ac:spMkLst>
            <pc:docMk/>
            <pc:sldMk cId="2211167003" sldId="257"/>
            <ac:spMk id="14" creationId="{2B4CDDF6-55C3-415A-8D8B-7E03C3D616FC}"/>
          </ac:spMkLst>
        </pc:spChg>
        <pc:picChg chg="mod">
          <ac:chgData name="Sarah Gothard" userId="0e53f415fda5f162" providerId="LiveId" clId="{61F32BF5-9D42-4AD0-BEC9-D65661E50C2E}" dt="2019-10-03T18:13:05.358" v="0" actId="26606"/>
          <ac:picMkLst>
            <pc:docMk/>
            <pc:sldMk cId="2211167003" sldId="257"/>
            <ac:picMk id="2" creationId="{39770E4B-1DC9-4A1B-AFE1-C82DF48921ED}"/>
          </ac:picMkLst>
        </pc:picChg>
        <pc:picChg chg="add">
          <ac:chgData name="Sarah Gothard" userId="0e53f415fda5f162" providerId="LiveId" clId="{61F32BF5-9D42-4AD0-BEC9-D65661E50C2E}" dt="2019-10-03T18:13:05.358" v="0" actId="26606"/>
          <ac:picMkLst>
            <pc:docMk/>
            <pc:sldMk cId="2211167003" sldId="257"/>
            <ac:picMk id="12" creationId="{97FEBA57-8992-46BB-BCF0-5A83FE8E01E8}"/>
          </ac:picMkLst>
        </pc:picChg>
      </pc:sldChg>
      <pc:sldChg chg="addSp modSp mod setBg setClrOvrMap">
        <pc:chgData name="Sarah Gothard" userId="0e53f415fda5f162" providerId="LiveId" clId="{61F32BF5-9D42-4AD0-BEC9-D65661E50C2E}" dt="2019-10-03T18:13:07.710" v="1" actId="26606"/>
        <pc:sldMkLst>
          <pc:docMk/>
          <pc:sldMk cId="2455867576" sldId="258"/>
        </pc:sldMkLst>
        <pc:spChg chg="mod ord">
          <ac:chgData name="Sarah Gothard" userId="0e53f415fda5f162" providerId="LiveId" clId="{61F32BF5-9D42-4AD0-BEC9-D65661E50C2E}" dt="2019-10-03T18:13:07.710" v="1" actId="26606"/>
          <ac:spMkLst>
            <pc:docMk/>
            <pc:sldMk cId="2455867576" sldId="258"/>
            <ac:spMk id="2" creationId="{1CEE9226-79FD-4668-9C7C-BB818C492834}"/>
          </ac:spMkLst>
        </pc:spChg>
        <pc:spChg chg="add">
          <ac:chgData name="Sarah Gothard" userId="0e53f415fda5f162" providerId="LiveId" clId="{61F32BF5-9D42-4AD0-BEC9-D65661E50C2E}" dt="2019-10-03T18:13:07.710" v="1" actId="26606"/>
          <ac:spMkLst>
            <pc:docMk/>
            <pc:sldMk cId="2455867576" sldId="258"/>
            <ac:spMk id="9" creationId="{F8C668FA-2417-47B5-B454-2D55FC17FF7A}"/>
          </ac:spMkLst>
        </pc:spChg>
        <pc:spChg chg="add">
          <ac:chgData name="Sarah Gothard" userId="0e53f415fda5f162" providerId="LiveId" clId="{61F32BF5-9D42-4AD0-BEC9-D65661E50C2E}" dt="2019-10-03T18:13:07.710" v="1" actId="26606"/>
          <ac:spMkLst>
            <pc:docMk/>
            <pc:sldMk cId="2455867576" sldId="258"/>
            <ac:spMk id="13" creationId="{2B4CDDF6-55C3-415A-8D8B-7E03C3D616FC}"/>
          </ac:spMkLst>
        </pc:spChg>
        <pc:picChg chg="mod">
          <ac:chgData name="Sarah Gothard" userId="0e53f415fda5f162" providerId="LiveId" clId="{61F32BF5-9D42-4AD0-BEC9-D65661E50C2E}" dt="2019-10-03T18:13:07.710" v="1" actId="26606"/>
          <ac:picMkLst>
            <pc:docMk/>
            <pc:sldMk cId="2455867576" sldId="258"/>
            <ac:picMk id="4" creationId="{06EC89BF-AABA-4A91-896B-BDE0635892E1}"/>
          </ac:picMkLst>
        </pc:picChg>
        <pc:picChg chg="add">
          <ac:chgData name="Sarah Gothard" userId="0e53f415fda5f162" providerId="LiveId" clId="{61F32BF5-9D42-4AD0-BEC9-D65661E50C2E}" dt="2019-10-03T18:13:07.710" v="1" actId="26606"/>
          <ac:picMkLst>
            <pc:docMk/>
            <pc:sldMk cId="2455867576" sldId="258"/>
            <ac:picMk id="11" creationId="{97FEBA57-8992-46BB-BCF0-5A83FE8E01E8}"/>
          </ac:picMkLst>
        </pc:picChg>
      </pc:sldChg>
      <pc:sldChg chg="addSp modSp mod setBg setClrOvrMap">
        <pc:chgData name="Sarah Gothard" userId="0e53f415fda5f162" providerId="LiveId" clId="{61F32BF5-9D42-4AD0-BEC9-D65661E50C2E}" dt="2019-10-03T18:13:10.297" v="2" actId="26606"/>
        <pc:sldMkLst>
          <pc:docMk/>
          <pc:sldMk cId="1504406973" sldId="259"/>
        </pc:sldMkLst>
        <pc:spChg chg="mod ord">
          <ac:chgData name="Sarah Gothard" userId="0e53f415fda5f162" providerId="LiveId" clId="{61F32BF5-9D42-4AD0-BEC9-D65661E50C2E}" dt="2019-10-03T18:13:10.297" v="2" actId="26606"/>
          <ac:spMkLst>
            <pc:docMk/>
            <pc:sldMk cId="1504406973" sldId="259"/>
            <ac:spMk id="2" creationId="{6384C2DB-0C73-49C0-A1FC-05D72597B1B4}"/>
          </ac:spMkLst>
        </pc:spChg>
        <pc:spChg chg="add">
          <ac:chgData name="Sarah Gothard" userId="0e53f415fda5f162" providerId="LiveId" clId="{61F32BF5-9D42-4AD0-BEC9-D65661E50C2E}" dt="2019-10-03T18:13:10.297" v="2" actId="26606"/>
          <ac:spMkLst>
            <pc:docMk/>
            <pc:sldMk cId="1504406973" sldId="259"/>
            <ac:spMk id="9" creationId="{F8C668FA-2417-47B5-B454-2D55FC17FF7A}"/>
          </ac:spMkLst>
        </pc:spChg>
        <pc:spChg chg="add">
          <ac:chgData name="Sarah Gothard" userId="0e53f415fda5f162" providerId="LiveId" clId="{61F32BF5-9D42-4AD0-BEC9-D65661E50C2E}" dt="2019-10-03T18:13:10.297" v="2" actId="26606"/>
          <ac:spMkLst>
            <pc:docMk/>
            <pc:sldMk cId="1504406973" sldId="259"/>
            <ac:spMk id="13" creationId="{2B4CDDF6-55C3-415A-8D8B-7E03C3D616FC}"/>
          </ac:spMkLst>
        </pc:spChg>
        <pc:picChg chg="mod">
          <ac:chgData name="Sarah Gothard" userId="0e53f415fda5f162" providerId="LiveId" clId="{61F32BF5-9D42-4AD0-BEC9-D65661E50C2E}" dt="2019-10-03T18:13:10.297" v="2" actId="26606"/>
          <ac:picMkLst>
            <pc:docMk/>
            <pc:sldMk cId="1504406973" sldId="259"/>
            <ac:picMk id="4" creationId="{4B4C34BC-2D5F-4580-980F-836EF6F2C449}"/>
          </ac:picMkLst>
        </pc:picChg>
        <pc:picChg chg="add">
          <ac:chgData name="Sarah Gothard" userId="0e53f415fda5f162" providerId="LiveId" clId="{61F32BF5-9D42-4AD0-BEC9-D65661E50C2E}" dt="2019-10-03T18:13:10.297" v="2" actId="26606"/>
          <ac:picMkLst>
            <pc:docMk/>
            <pc:sldMk cId="1504406973" sldId="259"/>
            <ac:picMk id="11" creationId="{97FEBA57-8992-46BB-BCF0-5A83FE8E01E8}"/>
          </ac:picMkLst>
        </pc:picChg>
      </pc:sldChg>
      <pc:sldChg chg="addSp modSp mod setBg setClrOvrMap">
        <pc:chgData name="Sarah Gothard" userId="0e53f415fda5f162" providerId="LiveId" clId="{61F32BF5-9D42-4AD0-BEC9-D65661E50C2E}" dt="2019-10-03T18:13:12.824" v="3" actId="26606"/>
        <pc:sldMkLst>
          <pc:docMk/>
          <pc:sldMk cId="3015021573" sldId="260"/>
        </pc:sldMkLst>
        <pc:spChg chg="mod ord">
          <ac:chgData name="Sarah Gothard" userId="0e53f415fda5f162" providerId="LiveId" clId="{61F32BF5-9D42-4AD0-BEC9-D65661E50C2E}" dt="2019-10-03T18:13:12.824" v="3" actId="26606"/>
          <ac:spMkLst>
            <pc:docMk/>
            <pc:sldMk cId="3015021573" sldId="260"/>
            <ac:spMk id="2" creationId="{9948B8BD-7F3E-44F1-8D7F-59DD5CBE553B}"/>
          </ac:spMkLst>
        </pc:spChg>
        <pc:spChg chg="add">
          <ac:chgData name="Sarah Gothard" userId="0e53f415fda5f162" providerId="LiveId" clId="{61F32BF5-9D42-4AD0-BEC9-D65661E50C2E}" dt="2019-10-03T18:13:12.824" v="3" actId="26606"/>
          <ac:spMkLst>
            <pc:docMk/>
            <pc:sldMk cId="3015021573" sldId="260"/>
            <ac:spMk id="9" creationId="{F8C668FA-2417-47B5-B454-2D55FC17FF7A}"/>
          </ac:spMkLst>
        </pc:spChg>
        <pc:spChg chg="add">
          <ac:chgData name="Sarah Gothard" userId="0e53f415fda5f162" providerId="LiveId" clId="{61F32BF5-9D42-4AD0-BEC9-D65661E50C2E}" dt="2019-10-03T18:13:12.824" v="3" actId="26606"/>
          <ac:spMkLst>
            <pc:docMk/>
            <pc:sldMk cId="3015021573" sldId="260"/>
            <ac:spMk id="13" creationId="{2B4CDDF6-55C3-415A-8D8B-7E03C3D616FC}"/>
          </ac:spMkLst>
        </pc:spChg>
        <pc:picChg chg="mod">
          <ac:chgData name="Sarah Gothard" userId="0e53f415fda5f162" providerId="LiveId" clId="{61F32BF5-9D42-4AD0-BEC9-D65661E50C2E}" dt="2019-10-03T18:13:12.824" v="3" actId="26606"/>
          <ac:picMkLst>
            <pc:docMk/>
            <pc:sldMk cId="3015021573" sldId="260"/>
            <ac:picMk id="4" creationId="{2AFD03B7-7393-47A3-870D-322B60A52906}"/>
          </ac:picMkLst>
        </pc:picChg>
        <pc:picChg chg="add">
          <ac:chgData name="Sarah Gothard" userId="0e53f415fda5f162" providerId="LiveId" clId="{61F32BF5-9D42-4AD0-BEC9-D65661E50C2E}" dt="2019-10-03T18:13:12.824" v="3" actId="26606"/>
          <ac:picMkLst>
            <pc:docMk/>
            <pc:sldMk cId="3015021573" sldId="260"/>
            <ac:picMk id="11" creationId="{97FEBA57-8992-46BB-BCF0-5A83FE8E01E8}"/>
          </ac:picMkLst>
        </pc:picChg>
      </pc:sldChg>
      <pc:sldChg chg="addSp modSp mod setBg setClrOvrMap">
        <pc:chgData name="Sarah Gothard" userId="0e53f415fda5f162" providerId="LiveId" clId="{61F32BF5-9D42-4AD0-BEC9-D65661E50C2E}" dt="2019-10-03T18:13:15.266" v="4" actId="26606"/>
        <pc:sldMkLst>
          <pc:docMk/>
          <pc:sldMk cId="2214025322" sldId="261"/>
        </pc:sldMkLst>
        <pc:spChg chg="mod ord">
          <ac:chgData name="Sarah Gothard" userId="0e53f415fda5f162" providerId="LiveId" clId="{61F32BF5-9D42-4AD0-BEC9-D65661E50C2E}" dt="2019-10-03T18:13:15.266" v="4" actId="26606"/>
          <ac:spMkLst>
            <pc:docMk/>
            <pc:sldMk cId="2214025322" sldId="261"/>
            <ac:spMk id="2" creationId="{3E97C789-1E53-4B95-A389-4069746BA881}"/>
          </ac:spMkLst>
        </pc:spChg>
        <pc:spChg chg="add">
          <ac:chgData name="Sarah Gothard" userId="0e53f415fda5f162" providerId="LiveId" clId="{61F32BF5-9D42-4AD0-BEC9-D65661E50C2E}" dt="2019-10-03T18:13:15.266" v="4" actId="26606"/>
          <ac:spMkLst>
            <pc:docMk/>
            <pc:sldMk cId="2214025322" sldId="261"/>
            <ac:spMk id="9" creationId="{F8C668FA-2417-47B5-B454-2D55FC17FF7A}"/>
          </ac:spMkLst>
        </pc:spChg>
        <pc:spChg chg="add">
          <ac:chgData name="Sarah Gothard" userId="0e53f415fda5f162" providerId="LiveId" clId="{61F32BF5-9D42-4AD0-BEC9-D65661E50C2E}" dt="2019-10-03T18:13:15.266" v="4" actId="26606"/>
          <ac:spMkLst>
            <pc:docMk/>
            <pc:sldMk cId="2214025322" sldId="261"/>
            <ac:spMk id="13" creationId="{2B4CDDF6-55C3-415A-8D8B-7E03C3D616FC}"/>
          </ac:spMkLst>
        </pc:spChg>
        <pc:picChg chg="mod">
          <ac:chgData name="Sarah Gothard" userId="0e53f415fda5f162" providerId="LiveId" clId="{61F32BF5-9D42-4AD0-BEC9-D65661E50C2E}" dt="2019-10-03T18:13:15.266" v="4" actId="26606"/>
          <ac:picMkLst>
            <pc:docMk/>
            <pc:sldMk cId="2214025322" sldId="261"/>
            <ac:picMk id="4" creationId="{93EE6C53-23DD-4509-B010-3879DE664757}"/>
          </ac:picMkLst>
        </pc:picChg>
        <pc:picChg chg="add">
          <ac:chgData name="Sarah Gothard" userId="0e53f415fda5f162" providerId="LiveId" clId="{61F32BF5-9D42-4AD0-BEC9-D65661E50C2E}" dt="2019-10-03T18:13:15.266" v="4" actId="26606"/>
          <ac:picMkLst>
            <pc:docMk/>
            <pc:sldMk cId="2214025322" sldId="261"/>
            <ac:picMk id="11" creationId="{97FEBA57-8992-46BB-BCF0-5A83FE8E01E8}"/>
          </ac:picMkLst>
        </pc:picChg>
      </pc:sldChg>
      <pc:sldChg chg="addSp modSp mod setBg setClrOvrMap">
        <pc:chgData name="Sarah Gothard" userId="0e53f415fda5f162" providerId="LiveId" clId="{61F32BF5-9D42-4AD0-BEC9-D65661E50C2E}" dt="2019-10-03T18:13:17.612" v="5" actId="26606"/>
        <pc:sldMkLst>
          <pc:docMk/>
          <pc:sldMk cId="2253456379" sldId="262"/>
        </pc:sldMkLst>
        <pc:spChg chg="mod ord">
          <ac:chgData name="Sarah Gothard" userId="0e53f415fda5f162" providerId="LiveId" clId="{61F32BF5-9D42-4AD0-BEC9-D65661E50C2E}" dt="2019-10-03T18:13:17.612" v="5" actId="26606"/>
          <ac:spMkLst>
            <pc:docMk/>
            <pc:sldMk cId="2253456379" sldId="262"/>
            <ac:spMk id="2" creationId="{50FB3683-6DA0-484C-B49B-F1C0521F2C03}"/>
          </ac:spMkLst>
        </pc:spChg>
        <pc:spChg chg="add">
          <ac:chgData name="Sarah Gothard" userId="0e53f415fda5f162" providerId="LiveId" clId="{61F32BF5-9D42-4AD0-BEC9-D65661E50C2E}" dt="2019-10-03T18:13:17.612" v="5" actId="26606"/>
          <ac:spMkLst>
            <pc:docMk/>
            <pc:sldMk cId="2253456379" sldId="262"/>
            <ac:spMk id="9" creationId="{F8C668FA-2417-47B5-B454-2D55FC17FF7A}"/>
          </ac:spMkLst>
        </pc:spChg>
        <pc:spChg chg="add">
          <ac:chgData name="Sarah Gothard" userId="0e53f415fda5f162" providerId="LiveId" clId="{61F32BF5-9D42-4AD0-BEC9-D65661E50C2E}" dt="2019-10-03T18:13:17.612" v="5" actId="26606"/>
          <ac:spMkLst>
            <pc:docMk/>
            <pc:sldMk cId="2253456379" sldId="262"/>
            <ac:spMk id="13" creationId="{2B4CDDF6-55C3-415A-8D8B-7E03C3D616FC}"/>
          </ac:spMkLst>
        </pc:spChg>
        <pc:picChg chg="mod">
          <ac:chgData name="Sarah Gothard" userId="0e53f415fda5f162" providerId="LiveId" clId="{61F32BF5-9D42-4AD0-BEC9-D65661E50C2E}" dt="2019-10-03T18:13:17.612" v="5" actId="26606"/>
          <ac:picMkLst>
            <pc:docMk/>
            <pc:sldMk cId="2253456379" sldId="262"/>
            <ac:picMk id="4" creationId="{FFC41805-3CD6-4E09-8303-81887088553B}"/>
          </ac:picMkLst>
        </pc:picChg>
        <pc:picChg chg="add">
          <ac:chgData name="Sarah Gothard" userId="0e53f415fda5f162" providerId="LiveId" clId="{61F32BF5-9D42-4AD0-BEC9-D65661E50C2E}" dt="2019-10-03T18:13:17.612" v="5" actId="26606"/>
          <ac:picMkLst>
            <pc:docMk/>
            <pc:sldMk cId="2253456379" sldId="262"/>
            <ac:picMk id="11" creationId="{97FEBA57-8992-46BB-BCF0-5A83FE8E01E8}"/>
          </ac:picMkLst>
        </pc:picChg>
      </pc:sldChg>
      <pc:sldChg chg="addSp modSp mod setBg setClrOvrMap">
        <pc:chgData name="Sarah Gothard" userId="0e53f415fda5f162" providerId="LiveId" clId="{61F32BF5-9D42-4AD0-BEC9-D65661E50C2E}" dt="2019-10-03T18:13:23.348" v="6" actId="26606"/>
        <pc:sldMkLst>
          <pc:docMk/>
          <pc:sldMk cId="945630528" sldId="263"/>
        </pc:sldMkLst>
        <pc:spChg chg="mod ord">
          <ac:chgData name="Sarah Gothard" userId="0e53f415fda5f162" providerId="LiveId" clId="{61F32BF5-9D42-4AD0-BEC9-D65661E50C2E}" dt="2019-10-03T18:13:23.348" v="6" actId="26606"/>
          <ac:spMkLst>
            <pc:docMk/>
            <pc:sldMk cId="945630528" sldId="263"/>
            <ac:spMk id="2" creationId="{F5B966D1-C33A-4285-BB61-43CE75593876}"/>
          </ac:spMkLst>
        </pc:spChg>
        <pc:spChg chg="add">
          <ac:chgData name="Sarah Gothard" userId="0e53f415fda5f162" providerId="LiveId" clId="{61F32BF5-9D42-4AD0-BEC9-D65661E50C2E}" dt="2019-10-03T18:13:23.348" v="6" actId="26606"/>
          <ac:spMkLst>
            <pc:docMk/>
            <pc:sldMk cId="945630528" sldId="263"/>
            <ac:spMk id="9" creationId="{F8C668FA-2417-47B5-B454-2D55FC17FF7A}"/>
          </ac:spMkLst>
        </pc:spChg>
        <pc:spChg chg="add">
          <ac:chgData name="Sarah Gothard" userId="0e53f415fda5f162" providerId="LiveId" clId="{61F32BF5-9D42-4AD0-BEC9-D65661E50C2E}" dt="2019-10-03T18:13:23.348" v="6" actId="26606"/>
          <ac:spMkLst>
            <pc:docMk/>
            <pc:sldMk cId="945630528" sldId="263"/>
            <ac:spMk id="13" creationId="{2B4CDDF6-55C3-415A-8D8B-7E03C3D616FC}"/>
          </ac:spMkLst>
        </pc:spChg>
        <pc:picChg chg="mod">
          <ac:chgData name="Sarah Gothard" userId="0e53f415fda5f162" providerId="LiveId" clId="{61F32BF5-9D42-4AD0-BEC9-D65661E50C2E}" dt="2019-10-03T18:13:23.348" v="6" actId="26606"/>
          <ac:picMkLst>
            <pc:docMk/>
            <pc:sldMk cId="945630528" sldId="263"/>
            <ac:picMk id="4" creationId="{4AD271C7-E3EA-4A1D-B676-2A53E9E74282}"/>
          </ac:picMkLst>
        </pc:picChg>
        <pc:picChg chg="add">
          <ac:chgData name="Sarah Gothard" userId="0e53f415fda5f162" providerId="LiveId" clId="{61F32BF5-9D42-4AD0-BEC9-D65661E50C2E}" dt="2019-10-03T18:13:23.348" v="6" actId="26606"/>
          <ac:picMkLst>
            <pc:docMk/>
            <pc:sldMk cId="945630528" sldId="263"/>
            <ac:picMk id="11" creationId="{97FEBA57-8992-46BB-BCF0-5A83FE8E01E8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91178-905E-4181-A080-73FBE2A7F10F}" type="datetimeFigureOut">
              <a:rPr lang="en-US" smtClean="0"/>
              <a:t>1/23/2026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C0C31-3BFD-43A2-B8EE-356E8F332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655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49B93-516E-447E-9C4C-C287614C6398}" type="datetimeFigureOut">
              <a:rPr lang="en-US" smtClean="0"/>
              <a:t>1/23/2026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908AF-65BE-457F-9D87-289A548E6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320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B08103-9D4C-081E-EB05-655417C955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BF6E4A2-D918-C472-ADE5-4F018FA59F2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1479E4E-BB26-8A03-06BB-0CD6C2E9D61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C45538-A705-90DA-4DD8-414A768FBCF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87908AF-65BE-457F-9D87-289A548E61F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979076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5D44A5E8-EBEC-488E-AE66-5DA21A38EE26}" type="datetime1">
              <a:rPr lang="en-US" smtClean="0"/>
              <a:t>1/23/2026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199313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1B597-F26C-4EAF-A163-38755C5479C0}" type="datetime1">
              <a:rPr lang="en-US" smtClean="0"/>
              <a:t>1/23/2026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991772"/>
      </p:ext>
    </p:extLst>
  </p:cSld>
  <p:clrMapOvr>
    <a:masterClrMapping/>
  </p:clrMapOvr>
  <p:hf sldNum="0" hd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1B597-F26C-4EAF-A163-38755C5479C0}" type="datetime1">
              <a:rPr lang="en-US" smtClean="0"/>
              <a:t>1/23/2026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8191711"/>
      </p:ext>
    </p:extLst>
  </p:cSld>
  <p:clrMapOvr>
    <a:masterClrMapping/>
  </p:clrMapOvr>
  <p:hf sldNum="0" hd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  <a:prstGeom prst="rect">
            <a:avLst/>
          </a:prstGeo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1B597-F26C-4EAF-A163-38755C5479C0}" type="datetime1">
              <a:rPr lang="en-US" smtClean="0"/>
              <a:t>1/23/2026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4316002"/>
      </p:ext>
    </p:extLst>
  </p:cSld>
  <p:clrMapOvr>
    <a:masterClrMapping/>
  </p:clrMapOvr>
  <p:hf sldNum="0" hd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1B597-F26C-4EAF-A163-38755C5479C0}" type="datetime1">
              <a:rPr lang="en-US" smtClean="0"/>
              <a:t>1/23/2026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7187470"/>
      </p:ext>
    </p:extLst>
  </p:cSld>
  <p:clrMapOvr>
    <a:masterClrMapping/>
  </p:clrMapOvr>
  <p:hf sldNum="0" hd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1B597-F26C-4EAF-A163-38755C5479C0}" type="datetime1">
              <a:rPr lang="en-US" smtClean="0"/>
              <a:t>1/23/2026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7430860"/>
      </p:ext>
    </p:extLst>
  </p:cSld>
  <p:clrMapOvr>
    <a:masterClrMapping/>
  </p:clrMapOvr>
  <p:hf sldNum="0" hd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1B597-F26C-4EAF-A163-38755C5479C0}" type="datetime1">
              <a:rPr lang="en-US" smtClean="0"/>
              <a:t>1/23/2026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5086441"/>
      </p:ext>
    </p:extLst>
  </p:cSld>
  <p:clrMapOvr>
    <a:masterClrMapping/>
  </p:clrMapOvr>
  <p:hf sldNum="0" hd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2FCC0-5F4E-427F-9127-B94CD82A0C38}" type="datetime1">
              <a:rPr lang="en-US" smtClean="0"/>
              <a:t>1/23/2026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80324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  <a:prstGeom prst="rect">
            <a:avLst/>
          </a:prstGeom>
        </p:spPr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3A5CF-AFEC-4509-B771-31481ADC1172}" type="datetime1">
              <a:rPr lang="en-US" smtClean="0"/>
              <a:t>1/23/2026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218361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AEC554F0-E5B4-8F41-9B02-A5CC48A928E5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33156959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5D660D4-9A97-4E7A-A7E5-C87781B1304D}" type="datetime1">
              <a:rPr lang="en-US" smtClean="0"/>
              <a:t>1/23/2026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77073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D43AE-BA47-4254-AC12-551DD83CE10D}" type="datetime1">
              <a:rPr lang="en-US" smtClean="0"/>
              <a:t>1/23/2026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48694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075BBFA-75D4-4658-9BF4-B3F7ACAED9F6}" type="datetime1">
              <a:rPr lang="en-US" smtClean="0"/>
              <a:t>1/23/2026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11">
            <a:extLst>
              <a:ext uri="{FF2B5EF4-FFF2-40B4-BE49-F238E27FC236}">
                <a16:creationId xmlns:a16="http://schemas.microsoft.com/office/drawing/2014/main" id="{904A3627-209E-6492-FB1E-B61E6DA8ADE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5362566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63A434F-66A9-44F9-8D20-FB503FF99FC1}" type="datetime1">
              <a:rPr lang="en-US" smtClean="0"/>
              <a:t>1/23/2026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557608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84F3B72-A784-4EDC-80F7-492DEA97A7FA}" type="datetime1">
              <a:rPr lang="en-US" smtClean="0"/>
              <a:t>1/23/2026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88961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D01A982-8E1E-4640-87DA-C9D9990F8B4C}" type="datetime1">
              <a:rPr lang="en-US" smtClean="0"/>
              <a:t>1/23/2026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495464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8F81BA-3B73-4C8C-A0C4-1216FA01B8BC}" type="datetime1">
              <a:rPr lang="en-US" smtClean="0"/>
              <a:t>1/23/2026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524416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F0AFCA2-609F-47AA-B343-C9A483ACE288}" type="datetime1">
              <a:rPr lang="en-US" smtClean="0"/>
              <a:t>1/23/2026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210760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066C3D1-0232-4324-B8FE-68E236725A6E}" type="datetime1">
              <a:rPr lang="en-US" smtClean="0"/>
              <a:t>1/23/2026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460700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7572992-D0E6-439A-9450-7A98F12B826A}" type="datetime1">
              <a:rPr lang="en-US" smtClean="0"/>
              <a:t>1/23/2026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843909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F0B17C7-859B-45D5-B9AF-0608AF6AC7CE}" type="datetime1">
              <a:rPr lang="en-US" smtClean="0"/>
              <a:t>1/23/2026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854934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615DBFF-A91C-4DF5-963A-CA19E6D79D8F}" type="datetime1">
              <a:rPr lang="en-US" smtClean="0"/>
              <a:t>1/23/2026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9152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  <a:prstGeom prst="rect">
            <a:avLst/>
          </a:prstGeo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3CAEB-D68E-468F-8E56-B4B66E1C0A61}" type="datetime1">
              <a:rPr lang="en-US" smtClean="0"/>
              <a:t>1/23/2026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99936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7C4FE-EB64-46BB-9205-B1EE9EE8BFC9}" type="datetime1">
              <a:rPr lang="en-US" smtClean="0"/>
              <a:t>1/23/2026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58979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74EE6-CF30-4CA8-B154-B496D8D79A09}" type="datetime1">
              <a:rPr lang="en-US" smtClean="0"/>
              <a:t>1/23/2026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66922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8C175-E6CD-4916-8689-413DF59FA2B7}" type="datetime1">
              <a:rPr lang="en-US" smtClean="0"/>
              <a:t>1/23/2026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34358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2422B-9403-45EA-B93B-F8104079F340}" type="datetime1">
              <a:rPr lang="en-US" smtClean="0"/>
              <a:t>1/23/2026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783771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27844-C336-4BB0-BDE0-54C7634A075B}" type="datetime1">
              <a:rPr lang="en-US" smtClean="0"/>
              <a:t>1/23/2026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231193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49165-212D-48C1-9776-729E0A8C0D58}" type="datetime1">
              <a:rPr lang="en-US" smtClean="0"/>
              <a:t>1/23/2026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48717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20.xml"/><Relationship Id="rId7" Type="http://schemas.openxmlformats.org/officeDocument/2006/relationships/slideLayout" Target="../slideLayouts/slideLayout24.xml"/><Relationship Id="rId12" Type="http://schemas.openxmlformats.org/officeDocument/2006/relationships/slideLayout" Target="../slideLayouts/slideLayout29.xml"/><Relationship Id="rId2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37F1B597-F26C-4EAF-A163-38755C5479C0}" type="datetime1">
              <a:rPr lang="en-US" smtClean="0"/>
              <a:t>1/23/2026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257800" y="6575970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FD068D91-5085-43EA-8734-9AB23AC095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870222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4165" r:id="rId1"/>
    <p:sldLayoutId id="2147484166" r:id="rId2"/>
    <p:sldLayoutId id="2147484167" r:id="rId3"/>
    <p:sldLayoutId id="2147484168" r:id="rId4"/>
    <p:sldLayoutId id="2147484169" r:id="rId5"/>
    <p:sldLayoutId id="2147484170" r:id="rId6"/>
    <p:sldLayoutId id="2147484171" r:id="rId7"/>
    <p:sldLayoutId id="2147484172" r:id="rId8"/>
    <p:sldLayoutId id="2147484173" r:id="rId9"/>
    <p:sldLayoutId id="2147484174" r:id="rId10"/>
    <p:sldLayoutId id="2147484175" r:id="rId11"/>
    <p:sldLayoutId id="2147484176" r:id="rId12"/>
    <p:sldLayoutId id="2147484177" r:id="rId13"/>
    <p:sldLayoutId id="2147484178" r:id="rId14"/>
    <p:sldLayoutId id="2147484179" r:id="rId15"/>
    <p:sldLayoutId id="2147484180" r:id="rId16"/>
    <p:sldLayoutId id="2147484181" r:id="rId17"/>
  </p:sldLayoutIdLst>
  <p:hf sldNum="0" hdr="0" dt="0"/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38783" y="6665953"/>
            <a:ext cx="10914434" cy="2301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5339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83" r:id="rId1"/>
    <p:sldLayoutId id="2147484184" r:id="rId2"/>
    <p:sldLayoutId id="2147484185" r:id="rId3"/>
    <p:sldLayoutId id="2147484186" r:id="rId4"/>
    <p:sldLayoutId id="2147484187" r:id="rId5"/>
    <p:sldLayoutId id="2147484188" r:id="rId6"/>
    <p:sldLayoutId id="2147484189" r:id="rId7"/>
    <p:sldLayoutId id="2147484190" r:id="rId8"/>
    <p:sldLayoutId id="2147484191" r:id="rId9"/>
    <p:sldLayoutId id="2147484192" r:id="rId10"/>
    <p:sldLayoutId id="2147484193" r:id="rId11"/>
    <p:sldLayoutId id="2147484194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3987C49-136A-F915-4150-9A83720FEE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Rectangle 93">
            <a:extLst>
              <a:ext uri="{FF2B5EF4-FFF2-40B4-BE49-F238E27FC236}">
                <a16:creationId xmlns:a16="http://schemas.microsoft.com/office/drawing/2014/main" id="{44731117-3976-4491-A1BD-0E0F5020AD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0073BCFC-A707-B537-BEF3-6660867054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A6211C-4BD7-6F98-0607-29C4655987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43467" y="6356350"/>
            <a:ext cx="11237976" cy="50165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Public Domain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39770E4B-1DC9-4A1B-AFE1-C82DF48921E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5569" y="2419848"/>
            <a:ext cx="10586507" cy="20114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83538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394A6151-53A7-9FC7-0202-B2620165B0A1}"/>
              </a:ext>
            </a:extLst>
          </p:cNvPr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C8DB86D-735A-AA53-5EDA-BB1834BEE4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586757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2F01A836-828F-E052-A23F-29A120820733}"/>
              </a:ext>
            </a:extLst>
          </p:cNvPr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537DBEB-0EA7-D85B-E4CB-FF7ED4A760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440697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D0449D9B-DD50-060D-5244-57E1C0459450}"/>
              </a:ext>
            </a:extLst>
          </p:cNvPr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606CE83-6503-3590-7E6C-AC23FE9AC2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502157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64D5DDC8-2CD9-A390-9927-8F22B9BACFDE}"/>
              </a:ext>
            </a:extLst>
          </p:cNvPr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CC78417-6388-83B8-0034-C333ACF6AE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402532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90782004-1F56-9A88-3B48-E945933CEC19}"/>
              </a:ext>
            </a:extLst>
          </p:cNvPr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ED56F22-5F6D-E231-6933-AD7CBACE32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345637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A57CE334-B599-AFC7-7DAA-9FC07F413104}"/>
              </a:ext>
            </a:extLst>
          </p:cNvPr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55E8E9B-82A3-0B07-2CBB-0F0AD66775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563052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6476F"/>
      </a:dk2>
      <a:lt2>
        <a:srgbClr val="EBEBEB"/>
      </a:lt2>
      <a:accent1>
        <a:srgbClr val="E5B458"/>
      </a:accent1>
      <a:accent2>
        <a:srgbClr val="F77754"/>
      </a:accent2>
      <a:accent3>
        <a:srgbClr val="D8507E"/>
      </a:accent3>
      <a:accent4>
        <a:srgbClr val="BC70EE"/>
      </a:accent4>
      <a:accent5>
        <a:srgbClr val="3CA2E2"/>
      </a:accent5>
      <a:accent6>
        <a:srgbClr val="91BF77"/>
      </a:accent6>
      <a:hlink>
        <a:srgbClr val="71DDAB"/>
      </a:hlink>
      <a:folHlink>
        <a:srgbClr val="A6E4C7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B36E0D05-787B-4C61-8268-2D6C1FBEDA32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57</Words>
  <Application>Microsoft Office PowerPoint</Application>
  <PresentationFormat>Widescreen</PresentationFormat>
  <Paragraphs>9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Celestial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Gothard, Sarah</cp:lastModifiedBy>
  <cp:revision>2</cp:revision>
  <dcterms:created xsi:type="dcterms:W3CDTF">2019-10-03T18:13:23Z</dcterms:created>
  <dcterms:modified xsi:type="dcterms:W3CDTF">2026-01-24T00:01:08Z</dcterms:modified>
</cp:coreProperties>
</file>