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DA7AAFD-440E-4DDE-955B-FD8CCAA0B3F3}"/>
    <pc:docChg chg="undo custSel addSld delSld modSld">
      <pc:chgData name="Sarah Gothard" userId="0e53f415fda5f162" providerId="LiveId" clId="{6DA7AAFD-440E-4DDE-955B-FD8CCAA0B3F3}" dt="2022-05-10T14:19:18.439" v="35" actId="26606"/>
      <pc:docMkLst>
        <pc:docMk/>
      </pc:docMkLst>
      <pc:sldChg chg="addSp delSp modSp mod">
        <pc:chgData name="Sarah Gothard" userId="0e53f415fda5f162" providerId="LiveId" clId="{6DA7AAFD-440E-4DDE-955B-FD8CCAA0B3F3}" dt="2022-05-10T14:12:48.179" v="2" actId="26606"/>
        <pc:sldMkLst>
          <pc:docMk/>
          <pc:sldMk cId="4119332043" sldId="256"/>
        </pc:sldMkLst>
        <pc:spChg chg="ord">
          <ac:chgData name="Sarah Gothard" userId="0e53f415fda5f162" providerId="LiveId" clId="{6DA7AAFD-440E-4DDE-955B-FD8CCAA0B3F3}" dt="2022-05-10T14:12:48.179" v="2" actId="26606"/>
          <ac:spMkLst>
            <pc:docMk/>
            <pc:sldMk cId="4119332043" sldId="256"/>
            <ac:spMk id="6" creationId="{F0967F4C-154C-44A0-9C42-61157902A035}"/>
          </ac:spMkLst>
        </pc:spChg>
        <pc:spChg chg="add">
          <ac:chgData name="Sarah Gothard" userId="0e53f415fda5f162" providerId="LiveId" clId="{6DA7AAFD-440E-4DDE-955B-FD8CCAA0B3F3}" dt="2022-05-10T14:12:48.179" v="2" actId="26606"/>
          <ac:spMkLst>
            <pc:docMk/>
            <pc:sldMk cId="4119332043" sldId="256"/>
            <ac:spMk id="72" creationId="{32BC26D8-82FB-445E-AA49-62A77D7C1EE0}"/>
          </ac:spMkLst>
        </pc:spChg>
        <pc:spChg chg="add">
          <ac:chgData name="Sarah Gothard" userId="0e53f415fda5f162" providerId="LiveId" clId="{6DA7AAFD-440E-4DDE-955B-FD8CCAA0B3F3}" dt="2022-05-10T14:12:48.179" v="2" actId="26606"/>
          <ac:spMkLst>
            <pc:docMk/>
            <pc:sldMk cId="4119332043" sldId="256"/>
            <ac:spMk id="74" creationId="{CB44330D-EA18-4254-AA95-EB49948539B8}"/>
          </ac:spMkLst>
        </pc:spChg>
        <pc:spChg chg="del">
          <ac:chgData name="Sarah Gothard" userId="0e53f415fda5f162" providerId="LiveId" clId="{6DA7AAFD-440E-4DDE-955B-FD8CCAA0B3F3}" dt="2022-05-10T14:12:48.179" v="2" actId="26606"/>
          <ac:spMkLst>
            <pc:docMk/>
            <pc:sldMk cId="4119332043" sldId="256"/>
            <ac:spMk id="129" creationId="{32BC26D8-82FB-445E-AA49-62A77D7C1EE0}"/>
          </ac:spMkLst>
        </pc:spChg>
        <pc:spChg chg="del">
          <ac:chgData name="Sarah Gothard" userId="0e53f415fda5f162" providerId="LiveId" clId="{6DA7AAFD-440E-4DDE-955B-FD8CCAA0B3F3}" dt="2022-05-10T14:12:48.179" v="2" actId="26606"/>
          <ac:spMkLst>
            <pc:docMk/>
            <pc:sldMk cId="4119332043" sldId="256"/>
            <ac:spMk id="131" creationId="{CB44330D-EA18-4254-AA95-EB49948539B8}"/>
          </ac:spMkLst>
        </pc:spChg>
        <pc:picChg chg="del">
          <ac:chgData name="Sarah Gothard" userId="0e53f415fda5f162" providerId="LiveId" clId="{6DA7AAFD-440E-4DDE-955B-FD8CCAA0B3F3}" dt="2022-05-10T14:12:45.935" v="0" actId="478"/>
          <ac:picMkLst>
            <pc:docMk/>
            <pc:sldMk cId="4119332043" sldId="256"/>
            <ac:picMk id="3" creationId="{BD3F8E82-3D71-406C-8CAC-C27E9F2A42FE}"/>
          </ac:picMkLst>
        </pc:picChg>
        <pc:picChg chg="add mod">
          <ac:chgData name="Sarah Gothard" userId="0e53f415fda5f162" providerId="LiveId" clId="{6DA7AAFD-440E-4DDE-955B-FD8CCAA0B3F3}" dt="2022-05-10T14:12:48.179" v="2" actId="26606"/>
          <ac:picMkLst>
            <pc:docMk/>
            <pc:sldMk cId="4119332043" sldId="256"/>
            <ac:picMk id="4" creationId="{45C8DC5F-3C76-484F-A813-368FBFA4A2A2}"/>
          </ac:picMkLst>
        </pc:picChg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1287777005" sldId="257"/>
        </pc:sldMkLst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2436134719" sldId="258"/>
        </pc:sldMkLst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1744215987" sldId="259"/>
        </pc:sldMkLst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3564877201" sldId="260"/>
        </pc:sldMkLst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1286864855" sldId="261"/>
        </pc:sldMkLst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1303129649" sldId="262"/>
        </pc:sldMkLst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3892970934" sldId="263"/>
        </pc:sldMkLst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734800445" sldId="264"/>
        </pc:sldMkLst>
      </pc:sldChg>
      <pc:sldChg chg="del">
        <pc:chgData name="Sarah Gothard" userId="0e53f415fda5f162" providerId="LiveId" clId="{6DA7AAFD-440E-4DDE-955B-FD8CCAA0B3F3}" dt="2022-05-10T14:12:53.213" v="3" actId="47"/>
        <pc:sldMkLst>
          <pc:docMk/>
          <pc:sldMk cId="2087726154" sldId="265"/>
        </pc:sldMkLst>
      </pc:sldChg>
      <pc:sldChg chg="del">
        <pc:chgData name="Sarah Gothard" userId="0e53f415fda5f162" providerId="LiveId" clId="{6DA7AAFD-440E-4DDE-955B-FD8CCAA0B3F3}" dt="2022-05-10T14:12:53.213" v="3" actId="47"/>
        <pc:sldMkLst>
          <pc:docMk/>
          <pc:sldMk cId="3496683399" sldId="266"/>
        </pc:sldMkLst>
      </pc:sldChg>
      <pc:sldChg chg="addSp delSp modSp mod">
        <pc:chgData name="Sarah Gothard" userId="0e53f415fda5f162" providerId="LiveId" clId="{6DA7AAFD-440E-4DDE-955B-FD8CCAA0B3F3}" dt="2022-05-10T14:14:20.819" v="9" actId="27614"/>
        <pc:sldMkLst>
          <pc:docMk/>
          <pc:sldMk cId="3497005064" sldId="267"/>
        </pc:sldMkLst>
        <pc:spChg chg="add del mod">
          <ac:chgData name="Sarah Gothard" userId="0e53f415fda5f162" providerId="LiveId" clId="{6DA7AAFD-440E-4DDE-955B-FD8CCAA0B3F3}" dt="2022-05-10T14:13:01.301" v="6" actId="478"/>
          <ac:spMkLst>
            <pc:docMk/>
            <pc:sldMk cId="3497005064" sldId="267"/>
            <ac:spMk id="3" creationId="{93C3B4E1-DC8B-4C3D-93A7-D0E5B1FE3DF7}"/>
          </ac:spMkLst>
        </pc:spChg>
        <pc:spChg chg="mod ord">
          <ac:chgData name="Sarah Gothard" userId="0e53f415fda5f162" providerId="LiveId" clId="{6DA7AAFD-440E-4DDE-955B-FD8CCAA0B3F3}" dt="2022-05-10T14:13:34.231" v="8" actId="26606"/>
          <ac:spMkLst>
            <pc:docMk/>
            <pc:sldMk cId="3497005064" sldId="267"/>
            <ac:spMk id="4" creationId="{5B828CD7-14F9-4CDA-9401-2DC88D698D64}"/>
          </ac:spMkLst>
        </pc:spChg>
        <pc:spChg chg="del">
          <ac:chgData name="Sarah Gothard" userId="0e53f415fda5f162" providerId="LiveId" clId="{6DA7AAFD-440E-4DDE-955B-FD8CCAA0B3F3}" dt="2022-05-10T14:13:34.231" v="8" actId="26606"/>
          <ac:spMkLst>
            <pc:docMk/>
            <pc:sldMk cId="3497005064" sldId="267"/>
            <ac:spMk id="11" creationId="{32BC26D8-82FB-445E-AA49-62A77D7C1EE0}"/>
          </ac:spMkLst>
        </pc:spChg>
        <pc:spChg chg="del">
          <ac:chgData name="Sarah Gothard" userId="0e53f415fda5f162" providerId="LiveId" clId="{6DA7AAFD-440E-4DDE-955B-FD8CCAA0B3F3}" dt="2022-05-10T14:13:34.231" v="8" actId="26606"/>
          <ac:spMkLst>
            <pc:docMk/>
            <pc:sldMk cId="3497005064" sldId="267"/>
            <ac:spMk id="13" creationId="{CB44330D-EA18-4254-AA95-EB49948539B8}"/>
          </ac:spMkLst>
        </pc:spChg>
        <pc:spChg chg="add">
          <ac:chgData name="Sarah Gothard" userId="0e53f415fda5f162" providerId="LiveId" clId="{6DA7AAFD-440E-4DDE-955B-FD8CCAA0B3F3}" dt="2022-05-10T14:13:34.231" v="8" actId="26606"/>
          <ac:spMkLst>
            <pc:docMk/>
            <pc:sldMk cId="3497005064" sldId="267"/>
            <ac:spMk id="18" creationId="{32BC26D8-82FB-445E-AA49-62A77D7C1EE0}"/>
          </ac:spMkLst>
        </pc:spChg>
        <pc:spChg chg="add">
          <ac:chgData name="Sarah Gothard" userId="0e53f415fda5f162" providerId="LiveId" clId="{6DA7AAFD-440E-4DDE-955B-FD8CCAA0B3F3}" dt="2022-05-10T14:13:34.231" v="8" actId="26606"/>
          <ac:spMkLst>
            <pc:docMk/>
            <pc:sldMk cId="3497005064" sldId="267"/>
            <ac:spMk id="20" creationId="{CB44330D-EA18-4254-AA95-EB49948539B8}"/>
          </ac:spMkLst>
        </pc:spChg>
        <pc:picChg chg="del">
          <ac:chgData name="Sarah Gothard" userId="0e53f415fda5f162" providerId="LiveId" clId="{6DA7AAFD-440E-4DDE-955B-FD8CCAA0B3F3}" dt="2022-05-10T14:12:55.746" v="4" actId="478"/>
          <ac:picMkLst>
            <pc:docMk/>
            <pc:sldMk cId="3497005064" sldId="267"/>
            <ac:picMk id="6" creationId="{E96BF62A-1EA7-434E-875A-0E1C4C51B589}"/>
          </ac:picMkLst>
        </pc:picChg>
        <pc:picChg chg="add mod">
          <ac:chgData name="Sarah Gothard" userId="0e53f415fda5f162" providerId="LiveId" clId="{6DA7AAFD-440E-4DDE-955B-FD8CCAA0B3F3}" dt="2022-05-10T14:14:20.819" v="9" actId="27614"/>
          <ac:picMkLst>
            <pc:docMk/>
            <pc:sldMk cId="3497005064" sldId="267"/>
            <ac:picMk id="7" creationId="{7BCCB941-37C0-4A5C-ADEE-45D11594354E}"/>
          </ac:picMkLst>
        </pc:picChg>
      </pc:sldChg>
      <pc:sldChg chg="del">
        <pc:chgData name="Sarah Gothard" userId="0e53f415fda5f162" providerId="LiveId" clId="{6DA7AAFD-440E-4DDE-955B-FD8CCAA0B3F3}" dt="2022-05-10T14:12:58.868" v="5" actId="47"/>
        <pc:sldMkLst>
          <pc:docMk/>
          <pc:sldMk cId="3163777991" sldId="268"/>
        </pc:sldMkLst>
      </pc:sldChg>
      <pc:sldChg chg="addSp delSp modSp new mod setBg">
        <pc:chgData name="Sarah Gothard" userId="0e53f415fda5f162" providerId="LiveId" clId="{6DA7AAFD-440E-4DDE-955B-FD8CCAA0B3F3}" dt="2022-05-10T14:15:21.335" v="13" actId="27614"/>
        <pc:sldMkLst>
          <pc:docMk/>
          <pc:sldMk cId="3686722203" sldId="268"/>
        </pc:sldMkLst>
        <pc:spChg chg="del">
          <ac:chgData name="Sarah Gothard" userId="0e53f415fda5f162" providerId="LiveId" clId="{6DA7AAFD-440E-4DDE-955B-FD8CCAA0B3F3}" dt="2022-05-10T14:14:24.023" v="12" actId="26606"/>
          <ac:spMkLst>
            <pc:docMk/>
            <pc:sldMk cId="3686722203" sldId="268"/>
            <ac:spMk id="2" creationId="{5201DCFC-5BCE-464B-9CB5-13FF34D55DA2}"/>
          </ac:spMkLst>
        </pc:spChg>
        <pc:spChg chg="del">
          <ac:chgData name="Sarah Gothard" userId="0e53f415fda5f162" providerId="LiveId" clId="{6DA7AAFD-440E-4DDE-955B-FD8CCAA0B3F3}" dt="2022-05-10T14:14:24.023" v="12" actId="26606"/>
          <ac:spMkLst>
            <pc:docMk/>
            <pc:sldMk cId="3686722203" sldId="268"/>
            <ac:spMk id="3" creationId="{A7D16F85-A9C0-4644-A8E4-12540FB6D87B}"/>
          </ac:spMkLst>
        </pc:spChg>
        <pc:spChg chg="mod ord">
          <ac:chgData name="Sarah Gothard" userId="0e53f415fda5f162" providerId="LiveId" clId="{6DA7AAFD-440E-4DDE-955B-FD8CCAA0B3F3}" dt="2022-05-10T14:14:24.023" v="12" actId="26606"/>
          <ac:spMkLst>
            <pc:docMk/>
            <pc:sldMk cId="3686722203" sldId="268"/>
            <ac:spMk id="4" creationId="{DC6D239A-6E5F-4ADE-88A0-61E1DA777FD1}"/>
          </ac:spMkLst>
        </pc:spChg>
        <pc:spChg chg="add">
          <ac:chgData name="Sarah Gothard" userId="0e53f415fda5f162" providerId="LiveId" clId="{6DA7AAFD-440E-4DDE-955B-FD8CCAA0B3F3}" dt="2022-05-10T14:14:24.023" v="12" actId="26606"/>
          <ac:spMkLst>
            <pc:docMk/>
            <pc:sldMk cId="3686722203" sldId="268"/>
            <ac:spMk id="11" creationId="{32BC26D8-82FB-445E-AA49-62A77D7C1EE0}"/>
          </ac:spMkLst>
        </pc:spChg>
        <pc:spChg chg="add">
          <ac:chgData name="Sarah Gothard" userId="0e53f415fda5f162" providerId="LiveId" clId="{6DA7AAFD-440E-4DDE-955B-FD8CCAA0B3F3}" dt="2022-05-10T14:14:24.023" v="12" actId="26606"/>
          <ac:spMkLst>
            <pc:docMk/>
            <pc:sldMk cId="3686722203" sldId="268"/>
            <ac:spMk id="13" creationId="{CB44330D-EA18-4254-AA95-EB49948539B8}"/>
          </ac:spMkLst>
        </pc:spChg>
        <pc:picChg chg="add mod">
          <ac:chgData name="Sarah Gothard" userId="0e53f415fda5f162" providerId="LiveId" clId="{6DA7AAFD-440E-4DDE-955B-FD8CCAA0B3F3}" dt="2022-05-10T14:15:21.335" v="13" actId="27614"/>
          <ac:picMkLst>
            <pc:docMk/>
            <pc:sldMk cId="3686722203" sldId="268"/>
            <ac:picMk id="6" creationId="{6891466C-54D9-4B1F-8448-0CC73A1049E3}"/>
          </ac:picMkLst>
        </pc:picChg>
      </pc:sldChg>
      <pc:sldChg chg="addSp delSp modSp new mod setBg">
        <pc:chgData name="Sarah Gothard" userId="0e53f415fda5f162" providerId="LiveId" clId="{6DA7AAFD-440E-4DDE-955B-FD8CCAA0B3F3}" dt="2022-05-10T14:15:26.312" v="17" actId="27614"/>
        <pc:sldMkLst>
          <pc:docMk/>
          <pc:sldMk cId="2888026793" sldId="269"/>
        </pc:sldMkLst>
        <pc:spChg chg="del">
          <ac:chgData name="Sarah Gothard" userId="0e53f415fda5f162" providerId="LiveId" clId="{6DA7AAFD-440E-4DDE-955B-FD8CCAA0B3F3}" dt="2022-05-10T14:15:24.562" v="16" actId="26606"/>
          <ac:spMkLst>
            <pc:docMk/>
            <pc:sldMk cId="2888026793" sldId="269"/>
            <ac:spMk id="2" creationId="{AB6A0104-83BA-4ABA-B386-01A8FC98794C}"/>
          </ac:spMkLst>
        </pc:spChg>
        <pc:spChg chg="del">
          <ac:chgData name="Sarah Gothard" userId="0e53f415fda5f162" providerId="LiveId" clId="{6DA7AAFD-440E-4DDE-955B-FD8CCAA0B3F3}" dt="2022-05-10T14:15:24.562" v="16" actId="26606"/>
          <ac:spMkLst>
            <pc:docMk/>
            <pc:sldMk cId="2888026793" sldId="269"/>
            <ac:spMk id="3" creationId="{2FE234F7-EF82-49A9-8E9B-059F7264A386}"/>
          </ac:spMkLst>
        </pc:spChg>
        <pc:spChg chg="mod ord">
          <ac:chgData name="Sarah Gothard" userId="0e53f415fda5f162" providerId="LiveId" clId="{6DA7AAFD-440E-4DDE-955B-FD8CCAA0B3F3}" dt="2022-05-10T14:15:24.562" v="16" actId="26606"/>
          <ac:spMkLst>
            <pc:docMk/>
            <pc:sldMk cId="2888026793" sldId="269"/>
            <ac:spMk id="4" creationId="{39B51C92-48B9-445B-A7CE-EF2DF4FDFC22}"/>
          </ac:spMkLst>
        </pc:spChg>
        <pc:spChg chg="add">
          <ac:chgData name="Sarah Gothard" userId="0e53f415fda5f162" providerId="LiveId" clId="{6DA7AAFD-440E-4DDE-955B-FD8CCAA0B3F3}" dt="2022-05-10T14:15:24.562" v="16" actId="26606"/>
          <ac:spMkLst>
            <pc:docMk/>
            <pc:sldMk cId="2888026793" sldId="269"/>
            <ac:spMk id="11" creationId="{32BC26D8-82FB-445E-AA49-62A77D7C1EE0}"/>
          </ac:spMkLst>
        </pc:spChg>
        <pc:spChg chg="add">
          <ac:chgData name="Sarah Gothard" userId="0e53f415fda5f162" providerId="LiveId" clId="{6DA7AAFD-440E-4DDE-955B-FD8CCAA0B3F3}" dt="2022-05-10T14:15:24.562" v="16" actId="26606"/>
          <ac:spMkLst>
            <pc:docMk/>
            <pc:sldMk cId="2888026793" sldId="269"/>
            <ac:spMk id="13" creationId="{CB44330D-EA18-4254-AA95-EB49948539B8}"/>
          </ac:spMkLst>
        </pc:spChg>
        <pc:picChg chg="add mod">
          <ac:chgData name="Sarah Gothard" userId="0e53f415fda5f162" providerId="LiveId" clId="{6DA7AAFD-440E-4DDE-955B-FD8CCAA0B3F3}" dt="2022-05-10T14:15:26.312" v="17" actId="27614"/>
          <ac:picMkLst>
            <pc:docMk/>
            <pc:sldMk cId="2888026793" sldId="269"/>
            <ac:picMk id="6" creationId="{96136EC2-D19D-4C58-81AA-D884211E4BCB}"/>
          </ac:picMkLst>
        </pc:picChg>
      </pc:sldChg>
      <pc:sldChg chg="addSp delSp modSp new mod setBg">
        <pc:chgData name="Sarah Gothard" userId="0e53f415fda5f162" providerId="LiveId" clId="{6DA7AAFD-440E-4DDE-955B-FD8CCAA0B3F3}" dt="2022-05-10T14:16:50.326" v="25" actId="26606"/>
        <pc:sldMkLst>
          <pc:docMk/>
          <pc:sldMk cId="2428904764" sldId="270"/>
        </pc:sldMkLst>
        <pc:spChg chg="del">
          <ac:chgData name="Sarah Gothard" userId="0e53f415fda5f162" providerId="LiveId" clId="{6DA7AAFD-440E-4DDE-955B-FD8CCAA0B3F3}" dt="2022-05-10T14:16:21.962" v="20" actId="26606"/>
          <ac:spMkLst>
            <pc:docMk/>
            <pc:sldMk cId="2428904764" sldId="270"/>
            <ac:spMk id="2" creationId="{9C7A2169-91AE-4777-9D54-CB37324F2F2A}"/>
          </ac:spMkLst>
        </pc:spChg>
        <pc:spChg chg="del">
          <ac:chgData name="Sarah Gothard" userId="0e53f415fda5f162" providerId="LiveId" clId="{6DA7AAFD-440E-4DDE-955B-FD8CCAA0B3F3}" dt="2022-05-10T14:16:21.962" v="20" actId="26606"/>
          <ac:spMkLst>
            <pc:docMk/>
            <pc:sldMk cId="2428904764" sldId="270"/>
            <ac:spMk id="3" creationId="{7D3F77FB-D12C-4FC0-A8A5-CD87A8E0755E}"/>
          </ac:spMkLst>
        </pc:spChg>
        <pc:spChg chg="mod ord">
          <ac:chgData name="Sarah Gothard" userId="0e53f415fda5f162" providerId="LiveId" clId="{6DA7AAFD-440E-4DDE-955B-FD8CCAA0B3F3}" dt="2022-05-10T14:16:50.326" v="25" actId="26606"/>
          <ac:spMkLst>
            <pc:docMk/>
            <pc:sldMk cId="2428904764" sldId="270"/>
            <ac:spMk id="4" creationId="{4E364622-95AD-417B-A9FF-18159FC62104}"/>
          </ac:spMkLst>
        </pc:spChg>
        <pc:spChg chg="add del mod">
          <ac:chgData name="Sarah Gothard" userId="0e53f415fda5f162" providerId="LiveId" clId="{6DA7AAFD-440E-4DDE-955B-FD8CCAA0B3F3}" dt="2022-05-10T14:16:50.326" v="25" actId="26606"/>
          <ac:spMkLst>
            <pc:docMk/>
            <pc:sldMk cId="2428904764" sldId="270"/>
            <ac:spMk id="8" creationId="{D42EEDFD-E500-43C0-A67A-7F868704DED7}"/>
          </ac:spMkLst>
        </pc:spChg>
        <pc:spChg chg="add del">
          <ac:chgData name="Sarah Gothard" userId="0e53f415fda5f162" providerId="LiveId" clId="{6DA7AAFD-440E-4DDE-955B-FD8CCAA0B3F3}" dt="2022-05-10T14:16:50.326" v="25" actId="26606"/>
          <ac:spMkLst>
            <pc:docMk/>
            <pc:sldMk cId="2428904764" sldId="270"/>
            <ac:spMk id="11" creationId="{32BC26D8-82FB-445E-AA49-62A77D7C1EE0}"/>
          </ac:spMkLst>
        </pc:spChg>
        <pc:spChg chg="add del">
          <ac:chgData name="Sarah Gothard" userId="0e53f415fda5f162" providerId="LiveId" clId="{6DA7AAFD-440E-4DDE-955B-FD8CCAA0B3F3}" dt="2022-05-10T14:16:50.326" v="25" actId="26606"/>
          <ac:spMkLst>
            <pc:docMk/>
            <pc:sldMk cId="2428904764" sldId="270"/>
            <ac:spMk id="13" creationId="{CB44330D-EA18-4254-AA95-EB49948539B8}"/>
          </ac:spMkLst>
        </pc:spChg>
        <pc:spChg chg="add">
          <ac:chgData name="Sarah Gothard" userId="0e53f415fda5f162" providerId="LiveId" clId="{6DA7AAFD-440E-4DDE-955B-FD8CCAA0B3F3}" dt="2022-05-10T14:16:50.326" v="25" actId="26606"/>
          <ac:spMkLst>
            <pc:docMk/>
            <pc:sldMk cId="2428904764" sldId="270"/>
            <ac:spMk id="18" creationId="{32BC26D8-82FB-445E-AA49-62A77D7C1EE0}"/>
          </ac:spMkLst>
        </pc:spChg>
        <pc:spChg chg="add">
          <ac:chgData name="Sarah Gothard" userId="0e53f415fda5f162" providerId="LiveId" clId="{6DA7AAFD-440E-4DDE-955B-FD8CCAA0B3F3}" dt="2022-05-10T14:16:50.326" v="25" actId="26606"/>
          <ac:spMkLst>
            <pc:docMk/>
            <pc:sldMk cId="2428904764" sldId="270"/>
            <ac:spMk id="20" creationId="{CB44330D-EA18-4254-AA95-EB49948539B8}"/>
          </ac:spMkLst>
        </pc:spChg>
        <pc:picChg chg="add del mod">
          <ac:chgData name="Sarah Gothard" userId="0e53f415fda5f162" providerId="LiveId" clId="{6DA7AAFD-440E-4DDE-955B-FD8CCAA0B3F3}" dt="2022-05-10T14:16:48.367" v="23" actId="478"/>
          <ac:picMkLst>
            <pc:docMk/>
            <pc:sldMk cId="2428904764" sldId="270"/>
            <ac:picMk id="6" creationId="{81D342AA-1755-4192-9EC4-4E2E9895AA42}"/>
          </ac:picMkLst>
        </pc:picChg>
        <pc:picChg chg="add mod">
          <ac:chgData name="Sarah Gothard" userId="0e53f415fda5f162" providerId="LiveId" clId="{6DA7AAFD-440E-4DDE-955B-FD8CCAA0B3F3}" dt="2022-05-10T14:16:50.326" v="25" actId="26606"/>
          <ac:picMkLst>
            <pc:docMk/>
            <pc:sldMk cId="2428904764" sldId="270"/>
            <ac:picMk id="10" creationId="{08F9D3F1-F476-4D75-8056-A6C96B9B369F}"/>
          </ac:picMkLst>
        </pc:picChg>
      </pc:sldChg>
      <pc:sldChg chg="addSp delSp modSp new mod setBg">
        <pc:chgData name="Sarah Gothard" userId="0e53f415fda5f162" providerId="LiveId" clId="{6DA7AAFD-440E-4DDE-955B-FD8CCAA0B3F3}" dt="2022-05-10T14:19:15.590" v="32" actId="27614"/>
        <pc:sldMkLst>
          <pc:docMk/>
          <pc:sldMk cId="1483319931" sldId="271"/>
        </pc:sldMkLst>
        <pc:spChg chg="del">
          <ac:chgData name="Sarah Gothard" userId="0e53f415fda5f162" providerId="LiveId" clId="{6DA7AAFD-440E-4DDE-955B-FD8CCAA0B3F3}" dt="2022-05-10T14:18:15.058" v="29" actId="478"/>
          <ac:spMkLst>
            <pc:docMk/>
            <pc:sldMk cId="1483319931" sldId="271"/>
            <ac:spMk id="2" creationId="{253B6ADC-1799-4A3D-B322-16D4AE710F53}"/>
          </ac:spMkLst>
        </pc:spChg>
        <pc:spChg chg="del">
          <ac:chgData name="Sarah Gothard" userId="0e53f415fda5f162" providerId="LiveId" clId="{6DA7AAFD-440E-4DDE-955B-FD8CCAA0B3F3}" dt="2022-05-10T14:18:14.232" v="28" actId="478"/>
          <ac:spMkLst>
            <pc:docMk/>
            <pc:sldMk cId="1483319931" sldId="271"/>
            <ac:spMk id="3" creationId="{516787B7-2303-45B0-A01E-F27A534A3E05}"/>
          </ac:spMkLst>
        </pc:spChg>
        <pc:spChg chg="mod ord">
          <ac:chgData name="Sarah Gothard" userId="0e53f415fda5f162" providerId="LiveId" clId="{6DA7AAFD-440E-4DDE-955B-FD8CCAA0B3F3}" dt="2022-05-10T14:18:17.625" v="31" actId="26606"/>
          <ac:spMkLst>
            <pc:docMk/>
            <pc:sldMk cId="1483319931" sldId="271"/>
            <ac:spMk id="4" creationId="{C78051D9-97D6-4FDA-8E44-F24E8DEF95D9}"/>
          </ac:spMkLst>
        </pc:spChg>
        <pc:spChg chg="add">
          <ac:chgData name="Sarah Gothard" userId="0e53f415fda5f162" providerId="LiveId" clId="{6DA7AAFD-440E-4DDE-955B-FD8CCAA0B3F3}" dt="2022-05-10T14:18:17.625" v="31" actId="26606"/>
          <ac:spMkLst>
            <pc:docMk/>
            <pc:sldMk cId="1483319931" sldId="271"/>
            <ac:spMk id="13" creationId="{32BC26D8-82FB-445E-AA49-62A77D7C1EE0}"/>
          </ac:spMkLst>
        </pc:spChg>
        <pc:spChg chg="add">
          <ac:chgData name="Sarah Gothard" userId="0e53f415fda5f162" providerId="LiveId" clId="{6DA7AAFD-440E-4DDE-955B-FD8CCAA0B3F3}" dt="2022-05-10T14:18:17.625" v="31" actId="26606"/>
          <ac:spMkLst>
            <pc:docMk/>
            <pc:sldMk cId="1483319931" sldId="271"/>
            <ac:spMk id="15" creationId="{CB44330D-EA18-4254-AA95-EB49948539B8}"/>
          </ac:spMkLst>
        </pc:spChg>
        <pc:picChg chg="add del">
          <ac:chgData name="Sarah Gothard" userId="0e53f415fda5f162" providerId="LiveId" clId="{6DA7AAFD-440E-4DDE-955B-FD8CCAA0B3F3}" dt="2022-05-10T14:18:04.933" v="27" actId="22"/>
          <ac:picMkLst>
            <pc:docMk/>
            <pc:sldMk cId="1483319931" sldId="271"/>
            <ac:picMk id="6" creationId="{0BFEB69D-6947-49D0-B6B3-8D71CD3E4184}"/>
          </ac:picMkLst>
        </pc:picChg>
        <pc:picChg chg="add mod">
          <ac:chgData name="Sarah Gothard" userId="0e53f415fda5f162" providerId="LiveId" clId="{6DA7AAFD-440E-4DDE-955B-FD8CCAA0B3F3}" dt="2022-05-10T14:19:15.590" v="32" actId="27614"/>
          <ac:picMkLst>
            <pc:docMk/>
            <pc:sldMk cId="1483319931" sldId="271"/>
            <ac:picMk id="8" creationId="{E67AD81C-E317-43E2-9042-6BDC511BED22}"/>
          </ac:picMkLst>
        </pc:picChg>
      </pc:sldChg>
      <pc:sldChg chg="addSp delSp modSp new mod setBg">
        <pc:chgData name="Sarah Gothard" userId="0e53f415fda5f162" providerId="LiveId" clId="{6DA7AAFD-440E-4DDE-955B-FD8CCAA0B3F3}" dt="2022-05-10T14:19:18.439" v="35" actId="26606"/>
        <pc:sldMkLst>
          <pc:docMk/>
          <pc:sldMk cId="3116749691" sldId="272"/>
        </pc:sldMkLst>
        <pc:spChg chg="del">
          <ac:chgData name="Sarah Gothard" userId="0e53f415fda5f162" providerId="LiveId" clId="{6DA7AAFD-440E-4DDE-955B-FD8CCAA0B3F3}" dt="2022-05-10T14:19:18.439" v="35" actId="26606"/>
          <ac:spMkLst>
            <pc:docMk/>
            <pc:sldMk cId="3116749691" sldId="272"/>
            <ac:spMk id="2" creationId="{33A62C4D-88CA-415F-9A6E-21ADD7A51ADD}"/>
          </ac:spMkLst>
        </pc:spChg>
        <pc:spChg chg="del">
          <ac:chgData name="Sarah Gothard" userId="0e53f415fda5f162" providerId="LiveId" clId="{6DA7AAFD-440E-4DDE-955B-FD8CCAA0B3F3}" dt="2022-05-10T14:19:18.439" v="35" actId="26606"/>
          <ac:spMkLst>
            <pc:docMk/>
            <pc:sldMk cId="3116749691" sldId="272"/>
            <ac:spMk id="3" creationId="{A0B2CE6B-8604-44FF-9E2D-30803FBBF11D}"/>
          </ac:spMkLst>
        </pc:spChg>
        <pc:spChg chg="mod ord">
          <ac:chgData name="Sarah Gothard" userId="0e53f415fda5f162" providerId="LiveId" clId="{6DA7AAFD-440E-4DDE-955B-FD8CCAA0B3F3}" dt="2022-05-10T14:19:18.439" v="35" actId="26606"/>
          <ac:spMkLst>
            <pc:docMk/>
            <pc:sldMk cId="3116749691" sldId="272"/>
            <ac:spMk id="4" creationId="{EAAE04C0-1ECC-4412-A62F-09B6B16E7632}"/>
          </ac:spMkLst>
        </pc:spChg>
        <pc:spChg chg="add">
          <ac:chgData name="Sarah Gothard" userId="0e53f415fda5f162" providerId="LiveId" clId="{6DA7AAFD-440E-4DDE-955B-FD8CCAA0B3F3}" dt="2022-05-10T14:19:18.439" v="35" actId="26606"/>
          <ac:spMkLst>
            <pc:docMk/>
            <pc:sldMk cId="3116749691" sldId="272"/>
            <ac:spMk id="11" creationId="{32BC26D8-82FB-445E-AA49-62A77D7C1EE0}"/>
          </ac:spMkLst>
        </pc:spChg>
        <pc:spChg chg="add">
          <ac:chgData name="Sarah Gothard" userId="0e53f415fda5f162" providerId="LiveId" clId="{6DA7AAFD-440E-4DDE-955B-FD8CCAA0B3F3}" dt="2022-05-10T14:19:18.439" v="35" actId="26606"/>
          <ac:spMkLst>
            <pc:docMk/>
            <pc:sldMk cId="3116749691" sldId="272"/>
            <ac:spMk id="13" creationId="{CB44330D-EA18-4254-AA95-EB49948539B8}"/>
          </ac:spMkLst>
        </pc:spChg>
        <pc:picChg chg="add mod">
          <ac:chgData name="Sarah Gothard" userId="0e53f415fda5f162" providerId="LiveId" clId="{6DA7AAFD-440E-4DDE-955B-FD8CCAA0B3F3}" dt="2022-05-10T14:19:18.439" v="35" actId="26606"/>
          <ac:picMkLst>
            <pc:docMk/>
            <pc:sldMk cId="3116749691" sldId="272"/>
            <ac:picMk id="6" creationId="{DAF40653-1CE7-4112-BDE5-9690F8F3178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C8DC5F-3C76-484F-A813-368FBFA4A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11120"/>
            <a:ext cx="10905066" cy="163576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7BCCB941-37C0-4A5C-ADEE-45D115943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8CD7-14F9-4CDA-9401-2DC88D69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00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891466C-54D9-4B1F-8448-0CC73A1049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25416"/>
            <a:ext cx="10905066" cy="52071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6D239A-6E5F-4ADE-88A0-61E1DA777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8672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6136EC2-D19D-4C58-81AA-D884211E4B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48098"/>
            <a:ext cx="10905066" cy="496180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B51C92-48B9-445B-A7CE-EF2DF4FDF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8026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8F9D3F1-F476-4D75-8056-A6C96B9B36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79940"/>
            <a:ext cx="10905066" cy="509811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64622-95AD-417B-A9FF-18159FC62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28904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E67AD81C-E317-43E2-9042-6BDC511BE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907204"/>
            <a:ext cx="10905066" cy="50435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051D9-97D6-4FDA-8E44-F24E8DEF9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3319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AF40653-1CE7-4112-BDE5-9690F8F317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52679"/>
            <a:ext cx="10905066" cy="515264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E04C0-1ECC-4412-A62F-09B6B16E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16749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26</cp:revision>
  <dcterms:created xsi:type="dcterms:W3CDTF">2020-12-27T20:40:58Z</dcterms:created>
  <dcterms:modified xsi:type="dcterms:W3CDTF">2022-05-10T14:19:24Z</dcterms:modified>
</cp:coreProperties>
</file>