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4"/>
  </p:notesMasterIdLst>
  <p:handoutMasterIdLst>
    <p:handoutMasterId r:id="rId15"/>
  </p:handoutMasterIdLst>
  <p:sldIdLst>
    <p:sldId id="256" r:id="rId2"/>
    <p:sldId id="266" r:id="rId3"/>
    <p:sldId id="267" r:id="rId4"/>
    <p:sldId id="268" r:id="rId5"/>
    <p:sldId id="269" r:id="rId6"/>
    <p:sldId id="271" r:id="rId7"/>
    <p:sldId id="270" r:id="rId8"/>
    <p:sldId id="272" r:id="rId9"/>
    <p:sldId id="275" r:id="rId10"/>
    <p:sldId id="274" r:id="rId11"/>
    <p:sldId id="276" r:id="rId12"/>
    <p:sldId id="27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CC0411F-93EE-4CF3-9D98-5C72565494EB}"/>
    <pc:docChg chg="custSel addSld delSld modSld sldOrd">
      <pc:chgData name="Sarah Gothard" userId="0e53f415fda5f162" providerId="LiveId" clId="{5CC0411F-93EE-4CF3-9D98-5C72565494EB}" dt="2021-12-11T18:26:49.744" v="37" actId="26606"/>
      <pc:docMkLst>
        <pc:docMk/>
      </pc:docMkLst>
      <pc:sldChg chg="addSp delSp modSp mod">
        <pc:chgData name="Sarah Gothard" userId="0e53f415fda5f162" providerId="LiveId" clId="{5CC0411F-93EE-4CF3-9D98-5C72565494EB}" dt="2021-12-11T18:19:45.983" v="5" actId="26606"/>
        <pc:sldMkLst>
          <pc:docMk/>
          <pc:sldMk cId="2910433961" sldId="256"/>
        </pc:sldMkLst>
        <pc:spChg chg="ord">
          <ac:chgData name="Sarah Gothard" userId="0e53f415fda5f162" providerId="LiveId" clId="{5CC0411F-93EE-4CF3-9D98-5C72565494EB}" dt="2021-12-11T18:19:45.983" v="5" actId="26606"/>
          <ac:spMkLst>
            <pc:docMk/>
            <pc:sldMk cId="2910433961" sldId="256"/>
            <ac:spMk id="4" creationId="{FD60A99A-3D3E-41F4-8FB2-F58BC94B1563}"/>
          </ac:spMkLst>
        </pc:spChg>
        <pc:spChg chg="del">
          <ac:chgData name="Sarah Gothard" userId="0e53f415fda5f162" providerId="LiveId" clId="{5CC0411F-93EE-4CF3-9D98-5C72565494EB}" dt="2021-12-11T18:19:45.983" v="5" actId="26606"/>
          <ac:spMkLst>
            <pc:docMk/>
            <pc:sldMk cId="2910433961" sldId="256"/>
            <ac:spMk id="37" creationId="{32BC26D8-82FB-445E-AA49-62A77D7C1EE0}"/>
          </ac:spMkLst>
        </pc:spChg>
        <pc:spChg chg="del">
          <ac:chgData name="Sarah Gothard" userId="0e53f415fda5f162" providerId="LiveId" clId="{5CC0411F-93EE-4CF3-9D98-5C72565494EB}" dt="2021-12-11T18:19:45.983" v="5" actId="26606"/>
          <ac:spMkLst>
            <pc:docMk/>
            <pc:sldMk cId="2910433961" sldId="256"/>
            <ac:spMk id="39" creationId="{CB44330D-EA18-4254-AA95-EB49948539B8}"/>
          </ac:spMkLst>
        </pc:spChg>
        <pc:spChg chg="add">
          <ac:chgData name="Sarah Gothard" userId="0e53f415fda5f162" providerId="LiveId" clId="{5CC0411F-93EE-4CF3-9D98-5C72565494EB}" dt="2021-12-11T18:19:45.983" v="5" actId="26606"/>
          <ac:spMkLst>
            <pc:docMk/>
            <pc:sldMk cId="2910433961" sldId="256"/>
            <ac:spMk id="44" creationId="{32BC26D8-82FB-445E-AA49-62A77D7C1EE0}"/>
          </ac:spMkLst>
        </pc:spChg>
        <pc:spChg chg="add">
          <ac:chgData name="Sarah Gothard" userId="0e53f415fda5f162" providerId="LiveId" clId="{5CC0411F-93EE-4CF3-9D98-5C72565494EB}" dt="2021-12-11T18:19:45.983" v="5" actId="26606"/>
          <ac:spMkLst>
            <pc:docMk/>
            <pc:sldMk cId="2910433961" sldId="256"/>
            <ac:spMk id="46" creationId="{CB44330D-EA18-4254-AA95-EB49948539B8}"/>
          </ac:spMkLst>
        </pc:spChg>
        <pc:picChg chg="del">
          <ac:chgData name="Sarah Gothard" userId="0e53f415fda5f162" providerId="LiveId" clId="{5CC0411F-93EE-4CF3-9D98-5C72565494EB}" dt="2021-12-11T18:19:44.427" v="3" actId="478"/>
          <ac:picMkLst>
            <pc:docMk/>
            <pc:sldMk cId="2910433961" sldId="256"/>
            <ac:picMk id="7" creationId="{71E1755C-DC89-4382-8F9A-FAA6E44D1B3B}"/>
          </ac:picMkLst>
        </pc:picChg>
        <pc:picChg chg="add mod">
          <ac:chgData name="Sarah Gothard" userId="0e53f415fda5f162" providerId="LiveId" clId="{5CC0411F-93EE-4CF3-9D98-5C72565494EB}" dt="2021-12-11T18:19:45.983" v="5" actId="26606"/>
          <ac:picMkLst>
            <pc:docMk/>
            <pc:sldMk cId="2910433961" sldId="256"/>
            <ac:picMk id="9" creationId="{AFCACC48-CC28-4C65-B62A-4E424822110A}"/>
          </ac:picMkLst>
        </pc:picChg>
      </pc:sldChg>
      <pc:sldChg chg="addSp delSp modSp mod">
        <pc:chgData name="Sarah Gothard" userId="0e53f415fda5f162" providerId="LiveId" clId="{5CC0411F-93EE-4CF3-9D98-5C72565494EB}" dt="2021-12-11T18:19:34.952" v="2" actId="26606"/>
        <pc:sldMkLst>
          <pc:docMk/>
          <pc:sldMk cId="20734884" sldId="266"/>
        </pc:sldMkLst>
        <pc:spChg chg="ord">
          <ac:chgData name="Sarah Gothard" userId="0e53f415fda5f162" providerId="LiveId" clId="{5CC0411F-93EE-4CF3-9D98-5C72565494EB}" dt="2021-12-11T18:19:34.952" v="2" actId="26606"/>
          <ac:spMkLst>
            <pc:docMk/>
            <pc:sldMk cId="20734884" sldId="266"/>
            <ac:spMk id="4" creationId="{1E30E8FD-15B7-4CA6-8207-5C4E741CBDD1}"/>
          </ac:spMkLst>
        </pc:spChg>
        <pc:spChg chg="del">
          <ac:chgData name="Sarah Gothard" userId="0e53f415fda5f162" providerId="LiveId" clId="{5CC0411F-93EE-4CF3-9D98-5C72565494EB}" dt="2021-12-11T18:19:34.952" v="2" actId="26606"/>
          <ac:spMkLst>
            <pc:docMk/>
            <pc:sldMk cId="20734884" sldId="266"/>
            <ac:spMk id="39" creationId="{32BC26D8-82FB-445E-AA49-62A77D7C1EE0}"/>
          </ac:spMkLst>
        </pc:spChg>
        <pc:spChg chg="del">
          <ac:chgData name="Sarah Gothard" userId="0e53f415fda5f162" providerId="LiveId" clId="{5CC0411F-93EE-4CF3-9D98-5C72565494EB}" dt="2021-12-11T18:19:34.952" v="2" actId="26606"/>
          <ac:spMkLst>
            <pc:docMk/>
            <pc:sldMk cId="20734884" sldId="266"/>
            <ac:spMk id="41" creationId="{CB44330D-EA18-4254-AA95-EB49948539B8}"/>
          </ac:spMkLst>
        </pc:spChg>
        <pc:spChg chg="add">
          <ac:chgData name="Sarah Gothard" userId="0e53f415fda5f162" providerId="LiveId" clId="{5CC0411F-93EE-4CF3-9D98-5C72565494EB}" dt="2021-12-11T18:19:34.952" v="2" actId="26606"/>
          <ac:spMkLst>
            <pc:docMk/>
            <pc:sldMk cId="20734884" sldId="266"/>
            <ac:spMk id="46" creationId="{32BC26D8-82FB-445E-AA49-62A77D7C1EE0}"/>
          </ac:spMkLst>
        </pc:spChg>
        <pc:spChg chg="add">
          <ac:chgData name="Sarah Gothard" userId="0e53f415fda5f162" providerId="LiveId" clId="{5CC0411F-93EE-4CF3-9D98-5C72565494EB}" dt="2021-12-11T18:19:34.952" v="2" actId="26606"/>
          <ac:spMkLst>
            <pc:docMk/>
            <pc:sldMk cId="20734884" sldId="266"/>
            <ac:spMk id="48" creationId="{CB44330D-EA18-4254-AA95-EB49948539B8}"/>
          </ac:spMkLst>
        </pc:spChg>
        <pc:picChg chg="del">
          <ac:chgData name="Sarah Gothard" userId="0e53f415fda5f162" providerId="LiveId" clId="{5CC0411F-93EE-4CF3-9D98-5C72565494EB}" dt="2021-12-11T18:19:32.924" v="0" actId="478"/>
          <ac:picMkLst>
            <pc:docMk/>
            <pc:sldMk cId="20734884" sldId="266"/>
            <ac:picMk id="6" creationId="{23FA53F0-069A-4244-A0B2-7D75EA82D898}"/>
          </ac:picMkLst>
        </pc:picChg>
        <pc:picChg chg="add mod">
          <ac:chgData name="Sarah Gothard" userId="0e53f415fda5f162" providerId="LiveId" clId="{5CC0411F-93EE-4CF3-9D98-5C72565494EB}" dt="2021-12-11T18:19:34.952" v="2" actId="26606"/>
          <ac:picMkLst>
            <pc:docMk/>
            <pc:sldMk cId="20734884" sldId="266"/>
            <ac:picMk id="9" creationId="{135FD40C-3D28-4A67-A130-F118E3F3B8FD}"/>
          </ac:picMkLst>
        </pc:picChg>
      </pc:sldChg>
      <pc:sldChg chg="addSp delSp modSp new mod setBg">
        <pc:chgData name="Sarah Gothard" userId="0e53f415fda5f162" providerId="LiveId" clId="{5CC0411F-93EE-4CF3-9D98-5C72565494EB}" dt="2021-12-11T18:20:51.483" v="11" actId="27614"/>
        <pc:sldMkLst>
          <pc:docMk/>
          <pc:sldMk cId="4176902916" sldId="267"/>
        </pc:sldMkLst>
        <pc:spChg chg="del">
          <ac:chgData name="Sarah Gothard" userId="0e53f415fda5f162" providerId="LiveId" clId="{5CC0411F-93EE-4CF3-9D98-5C72565494EB}" dt="2021-12-11T18:20:10.787" v="9" actId="26606"/>
          <ac:spMkLst>
            <pc:docMk/>
            <pc:sldMk cId="4176902916" sldId="267"/>
            <ac:spMk id="2" creationId="{F3E64903-DD50-4AE5-AF67-1AAC9AE9B369}"/>
          </ac:spMkLst>
        </pc:spChg>
        <pc:spChg chg="del">
          <ac:chgData name="Sarah Gothard" userId="0e53f415fda5f162" providerId="LiveId" clId="{5CC0411F-93EE-4CF3-9D98-5C72565494EB}" dt="2021-12-11T18:20:10.787" v="9" actId="26606"/>
          <ac:spMkLst>
            <pc:docMk/>
            <pc:sldMk cId="4176902916" sldId="267"/>
            <ac:spMk id="3" creationId="{9654E00E-C126-41A6-8280-6F64B23BE8C2}"/>
          </ac:spMkLst>
        </pc:spChg>
        <pc:spChg chg="mod ord">
          <ac:chgData name="Sarah Gothard" userId="0e53f415fda5f162" providerId="LiveId" clId="{5CC0411F-93EE-4CF3-9D98-5C72565494EB}" dt="2021-12-11T18:20:10.787" v="9" actId="26606"/>
          <ac:spMkLst>
            <pc:docMk/>
            <pc:sldMk cId="4176902916" sldId="267"/>
            <ac:spMk id="4" creationId="{C043C971-8FFC-445F-9F34-7330C8C6E49B}"/>
          </ac:spMkLst>
        </pc:spChg>
        <pc:spChg chg="add">
          <ac:chgData name="Sarah Gothard" userId="0e53f415fda5f162" providerId="LiveId" clId="{5CC0411F-93EE-4CF3-9D98-5C72565494EB}" dt="2021-12-11T18:20:10.787" v="9" actId="26606"/>
          <ac:spMkLst>
            <pc:docMk/>
            <pc:sldMk cId="4176902916" sldId="267"/>
            <ac:spMk id="11" creationId="{32BC26D8-82FB-445E-AA49-62A77D7C1EE0}"/>
          </ac:spMkLst>
        </pc:spChg>
        <pc:spChg chg="add">
          <ac:chgData name="Sarah Gothard" userId="0e53f415fda5f162" providerId="LiveId" clId="{5CC0411F-93EE-4CF3-9D98-5C72565494EB}" dt="2021-12-11T18:20:10.787" v="9" actId="26606"/>
          <ac:spMkLst>
            <pc:docMk/>
            <pc:sldMk cId="4176902916" sldId="267"/>
            <ac:spMk id="13" creationId="{CB44330D-EA18-4254-AA95-EB49948539B8}"/>
          </ac:spMkLst>
        </pc:spChg>
        <pc:picChg chg="add mod">
          <ac:chgData name="Sarah Gothard" userId="0e53f415fda5f162" providerId="LiveId" clId="{5CC0411F-93EE-4CF3-9D98-5C72565494EB}" dt="2021-12-11T18:20:51.483" v="11" actId="27614"/>
          <ac:picMkLst>
            <pc:docMk/>
            <pc:sldMk cId="4176902916" sldId="267"/>
            <ac:picMk id="6" creationId="{EF5ADD10-903F-4DE6-A06A-6FF84A84A3BE}"/>
          </ac:picMkLst>
        </pc:picChg>
      </pc:sldChg>
      <pc:sldChg chg="del">
        <pc:chgData name="Sarah Gothard" userId="0e53f415fda5f162" providerId="LiveId" clId="{5CC0411F-93EE-4CF3-9D98-5C72565494EB}" dt="2021-12-11T18:19:50.100" v="6" actId="47"/>
        <pc:sldMkLst>
          <pc:docMk/>
          <pc:sldMk cId="218203638" sldId="268"/>
        </pc:sldMkLst>
      </pc:sldChg>
      <pc:sldChg chg="addSp delSp modSp new mod setBg">
        <pc:chgData name="Sarah Gothard" userId="0e53f415fda5f162" providerId="LiveId" clId="{5CC0411F-93EE-4CF3-9D98-5C72565494EB}" dt="2021-12-11T18:23:00.050" v="16" actId="27614"/>
        <pc:sldMkLst>
          <pc:docMk/>
          <pc:sldMk cId="3265519272" sldId="268"/>
        </pc:sldMkLst>
        <pc:spChg chg="del">
          <ac:chgData name="Sarah Gothard" userId="0e53f415fda5f162" providerId="LiveId" clId="{5CC0411F-93EE-4CF3-9D98-5C72565494EB}" dt="2021-12-11T18:22:05.082" v="15" actId="26606"/>
          <ac:spMkLst>
            <pc:docMk/>
            <pc:sldMk cId="3265519272" sldId="268"/>
            <ac:spMk id="2" creationId="{96CDD6EE-B808-49D5-88FA-064FF3F8F721}"/>
          </ac:spMkLst>
        </pc:spChg>
        <pc:spChg chg="del">
          <ac:chgData name="Sarah Gothard" userId="0e53f415fda5f162" providerId="LiveId" clId="{5CC0411F-93EE-4CF3-9D98-5C72565494EB}" dt="2021-12-11T18:22:05.082" v="15" actId="26606"/>
          <ac:spMkLst>
            <pc:docMk/>
            <pc:sldMk cId="3265519272" sldId="268"/>
            <ac:spMk id="3" creationId="{47361248-85C1-4E1C-AD37-6046D5000C18}"/>
          </ac:spMkLst>
        </pc:spChg>
        <pc:spChg chg="mod ord">
          <ac:chgData name="Sarah Gothard" userId="0e53f415fda5f162" providerId="LiveId" clId="{5CC0411F-93EE-4CF3-9D98-5C72565494EB}" dt="2021-12-11T18:22:05.082" v="15" actId="26606"/>
          <ac:spMkLst>
            <pc:docMk/>
            <pc:sldMk cId="3265519272" sldId="268"/>
            <ac:spMk id="4" creationId="{5EC71BBC-EB93-4408-B85A-31FF16421D96}"/>
          </ac:spMkLst>
        </pc:spChg>
        <pc:spChg chg="add">
          <ac:chgData name="Sarah Gothard" userId="0e53f415fda5f162" providerId="LiveId" clId="{5CC0411F-93EE-4CF3-9D98-5C72565494EB}" dt="2021-12-11T18:22:05.082" v="15" actId="26606"/>
          <ac:spMkLst>
            <pc:docMk/>
            <pc:sldMk cId="3265519272" sldId="268"/>
            <ac:spMk id="13" creationId="{32BC26D8-82FB-445E-AA49-62A77D7C1EE0}"/>
          </ac:spMkLst>
        </pc:spChg>
        <pc:spChg chg="add">
          <ac:chgData name="Sarah Gothard" userId="0e53f415fda5f162" providerId="LiveId" clId="{5CC0411F-93EE-4CF3-9D98-5C72565494EB}" dt="2021-12-11T18:22:05.082" v="15" actId="26606"/>
          <ac:spMkLst>
            <pc:docMk/>
            <pc:sldMk cId="3265519272" sldId="268"/>
            <ac:spMk id="15" creationId="{CB44330D-EA18-4254-AA95-EB49948539B8}"/>
          </ac:spMkLst>
        </pc:spChg>
        <pc:picChg chg="add del">
          <ac:chgData name="Sarah Gothard" userId="0e53f415fda5f162" providerId="LiveId" clId="{5CC0411F-93EE-4CF3-9D98-5C72565494EB}" dt="2021-12-11T18:22:00.214" v="13" actId="478"/>
          <ac:picMkLst>
            <pc:docMk/>
            <pc:sldMk cId="3265519272" sldId="268"/>
            <ac:picMk id="6" creationId="{0229B298-AA9F-43F3-B490-4B9BD6D3F701}"/>
          </ac:picMkLst>
        </pc:picChg>
        <pc:picChg chg="add mod">
          <ac:chgData name="Sarah Gothard" userId="0e53f415fda5f162" providerId="LiveId" clId="{5CC0411F-93EE-4CF3-9D98-5C72565494EB}" dt="2021-12-11T18:23:00.050" v="16" actId="27614"/>
          <ac:picMkLst>
            <pc:docMk/>
            <pc:sldMk cId="3265519272" sldId="268"/>
            <ac:picMk id="8" creationId="{AD3F0B9F-52A2-4A29-A64E-83772B7941B4}"/>
          </ac:picMkLst>
        </pc:picChg>
      </pc:sldChg>
      <pc:sldChg chg="del">
        <pc:chgData name="Sarah Gothard" userId="0e53f415fda5f162" providerId="LiveId" clId="{5CC0411F-93EE-4CF3-9D98-5C72565494EB}" dt="2021-12-11T18:19:50.100" v="6" actId="47"/>
        <pc:sldMkLst>
          <pc:docMk/>
          <pc:sldMk cId="15364406" sldId="269"/>
        </pc:sldMkLst>
      </pc:sldChg>
      <pc:sldChg chg="addSp delSp modSp new mod ord setBg">
        <pc:chgData name="Sarah Gothard" userId="0e53f415fda5f162" providerId="LiveId" clId="{5CC0411F-93EE-4CF3-9D98-5C72565494EB}" dt="2021-12-11T18:23:17.124" v="24"/>
        <pc:sldMkLst>
          <pc:docMk/>
          <pc:sldMk cId="1638616165" sldId="269"/>
        </pc:sldMkLst>
        <pc:spChg chg="del">
          <ac:chgData name="Sarah Gothard" userId="0e53f415fda5f162" providerId="LiveId" clId="{5CC0411F-93EE-4CF3-9D98-5C72565494EB}" dt="2021-12-11T18:23:04.337" v="19" actId="26606"/>
          <ac:spMkLst>
            <pc:docMk/>
            <pc:sldMk cId="1638616165" sldId="269"/>
            <ac:spMk id="2" creationId="{83E62A79-535B-43A8-9D64-E05F24E70ACE}"/>
          </ac:spMkLst>
        </pc:spChg>
        <pc:spChg chg="del">
          <ac:chgData name="Sarah Gothard" userId="0e53f415fda5f162" providerId="LiveId" clId="{5CC0411F-93EE-4CF3-9D98-5C72565494EB}" dt="2021-12-11T18:23:04.337" v="19" actId="26606"/>
          <ac:spMkLst>
            <pc:docMk/>
            <pc:sldMk cId="1638616165" sldId="269"/>
            <ac:spMk id="3" creationId="{E436971B-02F0-446B-AD35-FFC8FAC4C2EB}"/>
          </ac:spMkLst>
        </pc:spChg>
        <pc:spChg chg="mod ord">
          <ac:chgData name="Sarah Gothard" userId="0e53f415fda5f162" providerId="LiveId" clId="{5CC0411F-93EE-4CF3-9D98-5C72565494EB}" dt="2021-12-11T18:23:04.337" v="19" actId="26606"/>
          <ac:spMkLst>
            <pc:docMk/>
            <pc:sldMk cId="1638616165" sldId="269"/>
            <ac:spMk id="4" creationId="{1C03400D-9EE0-4EFE-8F50-23F64FD17731}"/>
          </ac:spMkLst>
        </pc:spChg>
        <pc:spChg chg="add">
          <ac:chgData name="Sarah Gothard" userId="0e53f415fda5f162" providerId="LiveId" clId="{5CC0411F-93EE-4CF3-9D98-5C72565494EB}" dt="2021-12-11T18:23:04.337" v="19" actId="26606"/>
          <ac:spMkLst>
            <pc:docMk/>
            <pc:sldMk cId="1638616165" sldId="269"/>
            <ac:spMk id="11" creationId="{32BC26D8-82FB-445E-AA49-62A77D7C1EE0}"/>
          </ac:spMkLst>
        </pc:spChg>
        <pc:spChg chg="add">
          <ac:chgData name="Sarah Gothard" userId="0e53f415fda5f162" providerId="LiveId" clId="{5CC0411F-93EE-4CF3-9D98-5C72565494EB}" dt="2021-12-11T18:23:04.337" v="19" actId="26606"/>
          <ac:spMkLst>
            <pc:docMk/>
            <pc:sldMk cId="1638616165" sldId="269"/>
            <ac:spMk id="13" creationId="{CB44330D-EA18-4254-AA95-EB49948539B8}"/>
          </ac:spMkLst>
        </pc:spChg>
        <pc:picChg chg="add mod">
          <ac:chgData name="Sarah Gothard" userId="0e53f415fda5f162" providerId="LiveId" clId="{5CC0411F-93EE-4CF3-9D98-5C72565494EB}" dt="2021-12-11T18:23:06.709" v="20" actId="27614"/>
          <ac:picMkLst>
            <pc:docMk/>
            <pc:sldMk cId="1638616165" sldId="269"/>
            <ac:picMk id="6" creationId="{C89FD7BF-B256-484B-ADC1-2BECC2B67BA7}"/>
          </ac:picMkLst>
        </pc:picChg>
      </pc:sldChg>
      <pc:sldChg chg="addSp delSp modSp new mod ord setBg">
        <pc:chgData name="Sarah Gothard" userId="0e53f415fda5f162" providerId="LiveId" clId="{5CC0411F-93EE-4CF3-9D98-5C72565494EB}" dt="2021-12-11T18:24:33.958" v="29"/>
        <pc:sldMkLst>
          <pc:docMk/>
          <pc:sldMk cId="1197268477" sldId="270"/>
        </pc:sldMkLst>
        <pc:spChg chg="del">
          <ac:chgData name="Sarah Gothard" userId="0e53f415fda5f162" providerId="LiveId" clId="{5CC0411F-93EE-4CF3-9D98-5C72565494EB}" dt="2021-12-11T18:24:27.394" v="26" actId="26606"/>
          <ac:spMkLst>
            <pc:docMk/>
            <pc:sldMk cId="1197268477" sldId="270"/>
            <ac:spMk id="2" creationId="{A3F201EA-C8F1-49CC-949F-6DDE37E60561}"/>
          </ac:spMkLst>
        </pc:spChg>
        <pc:spChg chg="del">
          <ac:chgData name="Sarah Gothard" userId="0e53f415fda5f162" providerId="LiveId" clId="{5CC0411F-93EE-4CF3-9D98-5C72565494EB}" dt="2021-12-11T18:24:27.394" v="26" actId="26606"/>
          <ac:spMkLst>
            <pc:docMk/>
            <pc:sldMk cId="1197268477" sldId="270"/>
            <ac:spMk id="3" creationId="{ED503AD7-8FC4-4E94-A0E5-B50BA34A0897}"/>
          </ac:spMkLst>
        </pc:spChg>
        <pc:spChg chg="mod ord">
          <ac:chgData name="Sarah Gothard" userId="0e53f415fda5f162" providerId="LiveId" clId="{5CC0411F-93EE-4CF3-9D98-5C72565494EB}" dt="2021-12-11T18:24:27.394" v="26" actId="26606"/>
          <ac:spMkLst>
            <pc:docMk/>
            <pc:sldMk cId="1197268477" sldId="270"/>
            <ac:spMk id="4" creationId="{C85FEEC0-3837-4C42-80B1-042C2ED3B975}"/>
          </ac:spMkLst>
        </pc:spChg>
        <pc:spChg chg="add">
          <ac:chgData name="Sarah Gothard" userId="0e53f415fda5f162" providerId="LiveId" clId="{5CC0411F-93EE-4CF3-9D98-5C72565494EB}" dt="2021-12-11T18:24:27.394" v="26" actId="26606"/>
          <ac:spMkLst>
            <pc:docMk/>
            <pc:sldMk cId="1197268477" sldId="270"/>
            <ac:spMk id="11" creationId="{32BC26D8-82FB-445E-AA49-62A77D7C1EE0}"/>
          </ac:spMkLst>
        </pc:spChg>
        <pc:spChg chg="add">
          <ac:chgData name="Sarah Gothard" userId="0e53f415fda5f162" providerId="LiveId" clId="{5CC0411F-93EE-4CF3-9D98-5C72565494EB}" dt="2021-12-11T18:24:27.394" v="26" actId="26606"/>
          <ac:spMkLst>
            <pc:docMk/>
            <pc:sldMk cId="1197268477" sldId="270"/>
            <ac:spMk id="13" creationId="{CB44330D-EA18-4254-AA95-EB49948539B8}"/>
          </ac:spMkLst>
        </pc:spChg>
        <pc:picChg chg="add mod">
          <ac:chgData name="Sarah Gothard" userId="0e53f415fda5f162" providerId="LiveId" clId="{5CC0411F-93EE-4CF3-9D98-5C72565494EB}" dt="2021-12-11T18:24:27.394" v="26" actId="26606"/>
          <ac:picMkLst>
            <pc:docMk/>
            <pc:sldMk cId="1197268477" sldId="270"/>
            <ac:picMk id="6" creationId="{0C965F40-A192-44D6-98D2-4E69ADD6053F}"/>
          </ac:picMkLst>
        </pc:picChg>
      </pc:sldChg>
      <pc:sldChg chg="del">
        <pc:chgData name="Sarah Gothard" userId="0e53f415fda5f162" providerId="LiveId" clId="{5CC0411F-93EE-4CF3-9D98-5C72565494EB}" dt="2021-12-11T18:19:50.100" v="6" actId="47"/>
        <pc:sldMkLst>
          <pc:docMk/>
          <pc:sldMk cId="2523088822" sldId="270"/>
        </pc:sldMkLst>
      </pc:sldChg>
      <pc:sldChg chg="add">
        <pc:chgData name="Sarah Gothard" userId="0e53f415fda5f162" providerId="LiveId" clId="{5CC0411F-93EE-4CF3-9D98-5C72565494EB}" dt="2021-12-11T18:23:15.457" v="22" actId="2890"/>
        <pc:sldMkLst>
          <pc:docMk/>
          <pc:sldMk cId="1104928462" sldId="271"/>
        </pc:sldMkLst>
      </pc:sldChg>
      <pc:sldChg chg="del">
        <pc:chgData name="Sarah Gothard" userId="0e53f415fda5f162" providerId="LiveId" clId="{5CC0411F-93EE-4CF3-9D98-5C72565494EB}" dt="2021-12-11T18:19:50.100" v="6" actId="47"/>
        <pc:sldMkLst>
          <pc:docMk/>
          <pc:sldMk cId="3203327641" sldId="271"/>
        </pc:sldMkLst>
      </pc:sldChg>
      <pc:sldChg chg="add">
        <pc:chgData name="Sarah Gothard" userId="0e53f415fda5f162" providerId="LiveId" clId="{5CC0411F-93EE-4CF3-9D98-5C72565494EB}" dt="2021-12-11T18:24:32.171" v="27" actId="2890"/>
        <pc:sldMkLst>
          <pc:docMk/>
          <pc:sldMk cId="2217407048" sldId="272"/>
        </pc:sldMkLst>
      </pc:sldChg>
      <pc:sldChg chg="del">
        <pc:chgData name="Sarah Gothard" userId="0e53f415fda5f162" providerId="LiveId" clId="{5CC0411F-93EE-4CF3-9D98-5C72565494EB}" dt="2021-12-11T18:19:50.100" v="6" actId="47"/>
        <pc:sldMkLst>
          <pc:docMk/>
          <pc:sldMk cId="3351948678" sldId="272"/>
        </pc:sldMkLst>
      </pc:sldChg>
      <pc:sldChg chg="del">
        <pc:chgData name="Sarah Gothard" userId="0e53f415fda5f162" providerId="LiveId" clId="{5CC0411F-93EE-4CF3-9D98-5C72565494EB}" dt="2021-12-11T18:19:50.100" v="6" actId="47"/>
        <pc:sldMkLst>
          <pc:docMk/>
          <pc:sldMk cId="2054803663" sldId="273"/>
        </pc:sldMkLst>
      </pc:sldChg>
      <pc:sldChg chg="add">
        <pc:chgData name="Sarah Gothard" userId="0e53f415fda5f162" providerId="LiveId" clId="{5CC0411F-93EE-4CF3-9D98-5C72565494EB}" dt="2021-12-11T18:24:49.674" v="30" actId="2890"/>
        <pc:sldMkLst>
          <pc:docMk/>
          <pc:sldMk cId="2434940379" sldId="273"/>
        </pc:sldMkLst>
      </pc:sldChg>
      <pc:sldChg chg="add">
        <pc:chgData name="Sarah Gothard" userId="0e53f415fda5f162" providerId="LiveId" clId="{5CC0411F-93EE-4CF3-9D98-5C72565494EB}" dt="2021-12-11T18:24:52.051" v="31" actId="2890"/>
        <pc:sldMkLst>
          <pc:docMk/>
          <pc:sldMk cId="106828699" sldId="274"/>
        </pc:sldMkLst>
      </pc:sldChg>
      <pc:sldChg chg="del">
        <pc:chgData name="Sarah Gothard" userId="0e53f415fda5f162" providerId="LiveId" clId="{5CC0411F-93EE-4CF3-9D98-5C72565494EB}" dt="2021-12-11T18:19:50.100" v="6" actId="47"/>
        <pc:sldMkLst>
          <pc:docMk/>
          <pc:sldMk cId="1144144840" sldId="274"/>
        </pc:sldMkLst>
      </pc:sldChg>
      <pc:sldChg chg="del">
        <pc:chgData name="Sarah Gothard" userId="0e53f415fda5f162" providerId="LiveId" clId="{5CC0411F-93EE-4CF3-9D98-5C72565494EB}" dt="2021-12-11T18:19:50.100" v="6" actId="47"/>
        <pc:sldMkLst>
          <pc:docMk/>
          <pc:sldMk cId="3381553891" sldId="275"/>
        </pc:sldMkLst>
      </pc:sldChg>
      <pc:sldChg chg="addSp delSp modSp new mod setBg">
        <pc:chgData name="Sarah Gothard" userId="0e53f415fda5f162" providerId="LiveId" clId="{5CC0411F-93EE-4CF3-9D98-5C72565494EB}" dt="2021-12-11T18:25:39.672" v="34" actId="26606"/>
        <pc:sldMkLst>
          <pc:docMk/>
          <pc:sldMk cId="3690212956" sldId="275"/>
        </pc:sldMkLst>
        <pc:spChg chg="del">
          <ac:chgData name="Sarah Gothard" userId="0e53f415fda5f162" providerId="LiveId" clId="{5CC0411F-93EE-4CF3-9D98-5C72565494EB}" dt="2021-12-11T18:25:39.672" v="34" actId="26606"/>
          <ac:spMkLst>
            <pc:docMk/>
            <pc:sldMk cId="3690212956" sldId="275"/>
            <ac:spMk id="2" creationId="{F64239D1-E0BD-4499-91C7-50B0B4D4B591}"/>
          </ac:spMkLst>
        </pc:spChg>
        <pc:spChg chg="del">
          <ac:chgData name="Sarah Gothard" userId="0e53f415fda5f162" providerId="LiveId" clId="{5CC0411F-93EE-4CF3-9D98-5C72565494EB}" dt="2021-12-11T18:25:39.672" v="34" actId="26606"/>
          <ac:spMkLst>
            <pc:docMk/>
            <pc:sldMk cId="3690212956" sldId="275"/>
            <ac:spMk id="3" creationId="{8DEC262E-E5CD-4D99-9284-6E6AE6B12D1F}"/>
          </ac:spMkLst>
        </pc:spChg>
        <pc:spChg chg="mod ord">
          <ac:chgData name="Sarah Gothard" userId="0e53f415fda5f162" providerId="LiveId" clId="{5CC0411F-93EE-4CF3-9D98-5C72565494EB}" dt="2021-12-11T18:25:39.672" v="34" actId="26606"/>
          <ac:spMkLst>
            <pc:docMk/>
            <pc:sldMk cId="3690212956" sldId="275"/>
            <ac:spMk id="4" creationId="{03C6BD89-7C6B-4E4C-8033-D36C7B01DE6C}"/>
          </ac:spMkLst>
        </pc:spChg>
        <pc:spChg chg="add">
          <ac:chgData name="Sarah Gothard" userId="0e53f415fda5f162" providerId="LiveId" clId="{5CC0411F-93EE-4CF3-9D98-5C72565494EB}" dt="2021-12-11T18:25:39.672" v="34" actId="26606"/>
          <ac:spMkLst>
            <pc:docMk/>
            <pc:sldMk cId="3690212956" sldId="275"/>
            <ac:spMk id="11" creationId="{32BC26D8-82FB-445E-AA49-62A77D7C1EE0}"/>
          </ac:spMkLst>
        </pc:spChg>
        <pc:spChg chg="add">
          <ac:chgData name="Sarah Gothard" userId="0e53f415fda5f162" providerId="LiveId" clId="{5CC0411F-93EE-4CF3-9D98-5C72565494EB}" dt="2021-12-11T18:25:39.672" v="34" actId="26606"/>
          <ac:spMkLst>
            <pc:docMk/>
            <pc:sldMk cId="3690212956" sldId="275"/>
            <ac:spMk id="13" creationId="{CB44330D-EA18-4254-AA95-EB49948539B8}"/>
          </ac:spMkLst>
        </pc:spChg>
        <pc:picChg chg="add mod">
          <ac:chgData name="Sarah Gothard" userId="0e53f415fda5f162" providerId="LiveId" clId="{5CC0411F-93EE-4CF3-9D98-5C72565494EB}" dt="2021-12-11T18:25:39.672" v="34" actId="26606"/>
          <ac:picMkLst>
            <pc:docMk/>
            <pc:sldMk cId="3690212956" sldId="275"/>
            <ac:picMk id="6" creationId="{CF32CAFB-9409-476E-9A6A-4625D6A944AF}"/>
          </ac:picMkLst>
        </pc:picChg>
      </pc:sldChg>
      <pc:sldChg chg="del">
        <pc:chgData name="Sarah Gothard" userId="0e53f415fda5f162" providerId="LiveId" clId="{5CC0411F-93EE-4CF3-9D98-5C72565494EB}" dt="2021-12-11T18:19:50.100" v="6" actId="47"/>
        <pc:sldMkLst>
          <pc:docMk/>
          <pc:sldMk cId="637690379" sldId="276"/>
        </pc:sldMkLst>
      </pc:sldChg>
      <pc:sldChg chg="addSp delSp modSp new mod setBg">
        <pc:chgData name="Sarah Gothard" userId="0e53f415fda5f162" providerId="LiveId" clId="{5CC0411F-93EE-4CF3-9D98-5C72565494EB}" dt="2021-12-11T18:26:49.744" v="37" actId="26606"/>
        <pc:sldMkLst>
          <pc:docMk/>
          <pc:sldMk cId="2437087120" sldId="276"/>
        </pc:sldMkLst>
        <pc:spChg chg="del">
          <ac:chgData name="Sarah Gothard" userId="0e53f415fda5f162" providerId="LiveId" clId="{5CC0411F-93EE-4CF3-9D98-5C72565494EB}" dt="2021-12-11T18:26:49.744" v="37" actId="26606"/>
          <ac:spMkLst>
            <pc:docMk/>
            <pc:sldMk cId="2437087120" sldId="276"/>
            <ac:spMk id="2" creationId="{A4439E4C-644F-4DF2-BAD3-F1CECAF27A25}"/>
          </ac:spMkLst>
        </pc:spChg>
        <pc:spChg chg="del">
          <ac:chgData name="Sarah Gothard" userId="0e53f415fda5f162" providerId="LiveId" clId="{5CC0411F-93EE-4CF3-9D98-5C72565494EB}" dt="2021-12-11T18:26:49.744" v="37" actId="26606"/>
          <ac:spMkLst>
            <pc:docMk/>
            <pc:sldMk cId="2437087120" sldId="276"/>
            <ac:spMk id="3" creationId="{B3D3A997-51CC-427F-9F87-B7226BB2A01C}"/>
          </ac:spMkLst>
        </pc:spChg>
        <pc:spChg chg="mod ord">
          <ac:chgData name="Sarah Gothard" userId="0e53f415fda5f162" providerId="LiveId" clId="{5CC0411F-93EE-4CF3-9D98-5C72565494EB}" dt="2021-12-11T18:26:49.744" v="37" actId="26606"/>
          <ac:spMkLst>
            <pc:docMk/>
            <pc:sldMk cId="2437087120" sldId="276"/>
            <ac:spMk id="4" creationId="{B077B018-FE61-49E9-90F0-72A4019E437C}"/>
          </ac:spMkLst>
        </pc:spChg>
        <pc:spChg chg="add">
          <ac:chgData name="Sarah Gothard" userId="0e53f415fda5f162" providerId="LiveId" clId="{5CC0411F-93EE-4CF3-9D98-5C72565494EB}" dt="2021-12-11T18:26:49.744" v="37" actId="26606"/>
          <ac:spMkLst>
            <pc:docMk/>
            <pc:sldMk cId="2437087120" sldId="276"/>
            <ac:spMk id="11" creationId="{32BC26D8-82FB-445E-AA49-62A77D7C1EE0}"/>
          </ac:spMkLst>
        </pc:spChg>
        <pc:spChg chg="add">
          <ac:chgData name="Sarah Gothard" userId="0e53f415fda5f162" providerId="LiveId" clId="{5CC0411F-93EE-4CF3-9D98-5C72565494EB}" dt="2021-12-11T18:26:49.744" v="37" actId="26606"/>
          <ac:spMkLst>
            <pc:docMk/>
            <pc:sldMk cId="2437087120" sldId="276"/>
            <ac:spMk id="13" creationId="{CB44330D-EA18-4254-AA95-EB49948539B8}"/>
          </ac:spMkLst>
        </pc:spChg>
        <pc:picChg chg="add mod">
          <ac:chgData name="Sarah Gothard" userId="0e53f415fda5f162" providerId="LiveId" clId="{5CC0411F-93EE-4CF3-9D98-5C72565494EB}" dt="2021-12-11T18:26:49.744" v="37" actId="26606"/>
          <ac:picMkLst>
            <pc:docMk/>
            <pc:sldMk cId="2437087120" sldId="276"/>
            <ac:picMk id="6" creationId="{B40E97C4-D917-4B42-8196-D753642BFFFA}"/>
          </ac:picMkLst>
        </pc:picChg>
      </pc:sldChg>
      <pc:sldChg chg="del">
        <pc:chgData name="Sarah Gothard" userId="0e53f415fda5f162" providerId="LiveId" clId="{5CC0411F-93EE-4CF3-9D98-5C72565494EB}" dt="2021-12-11T18:19:50.100" v="6" actId="47"/>
        <pc:sldMkLst>
          <pc:docMk/>
          <pc:sldMk cId="2860243074" sldId="277"/>
        </pc:sldMkLst>
      </pc:sldChg>
      <pc:sldChg chg="del">
        <pc:chgData name="Sarah Gothard" userId="0e53f415fda5f162" providerId="LiveId" clId="{5CC0411F-93EE-4CF3-9D98-5C72565494EB}" dt="2021-12-11T18:19:50.100" v="6" actId="47"/>
        <pc:sldMkLst>
          <pc:docMk/>
          <pc:sldMk cId="2303236395" sldId="278"/>
        </pc:sldMkLst>
      </pc:sldChg>
      <pc:sldChg chg="del">
        <pc:chgData name="Sarah Gothard" userId="0e53f415fda5f162" providerId="LiveId" clId="{5CC0411F-93EE-4CF3-9D98-5C72565494EB}" dt="2021-12-11T18:19:50.100" v="6" actId="47"/>
        <pc:sldMkLst>
          <pc:docMk/>
          <pc:sldMk cId="345834151" sldId="27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12/11/2021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12/11/2021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12/11/2021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12/11/2021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12/11/2021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AFCACC48-CC28-4C65-B62A-4E424822110A}"/>
              </a:ext>
            </a:extLst>
          </p:cNvPr>
          <p:cNvPicPr>
            <a:picLocks noChangeAspect="1"/>
          </p:cNvPicPr>
          <p:nvPr/>
        </p:nvPicPr>
        <p:blipFill>
          <a:blip r:embed="rId3"/>
          <a:stretch>
            <a:fillRect/>
          </a:stretch>
        </p:blipFill>
        <p:spPr>
          <a:xfrm>
            <a:off x="643467" y="2652014"/>
            <a:ext cx="10905066" cy="1553972"/>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D3F0B9F-52A2-4A29-A64E-83772B7941B4}"/>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EC71BBC-EB93-4408-B85A-31FF16421D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6828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40E97C4-D917-4B42-8196-D753642BFFFA}"/>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B077B018-FE61-49E9-90F0-72A4019E43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37087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D3F0B9F-52A2-4A29-A64E-83772B7941B4}"/>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EC71BBC-EB93-4408-B85A-31FF16421D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34940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135FD40C-3D28-4A67-A130-F118E3F3B8FD}"/>
              </a:ext>
            </a:extLst>
          </p:cNvPr>
          <p:cNvPicPr>
            <a:picLocks noChangeAspect="1"/>
          </p:cNvPicPr>
          <p:nvPr/>
        </p:nvPicPr>
        <p:blipFill>
          <a:blip r:embed="rId2"/>
          <a:stretch>
            <a:fillRect/>
          </a:stretch>
        </p:blipFill>
        <p:spPr>
          <a:xfrm>
            <a:off x="643467" y="1738715"/>
            <a:ext cx="10905066" cy="3380570"/>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F5ADD10-903F-4DE6-A06A-6FF84A84A3BE}"/>
              </a:ext>
            </a:extLst>
          </p:cNvPr>
          <p:cNvPicPr>
            <a:picLocks noGrp="1" noChangeAspect="1"/>
          </p:cNvPicPr>
          <p:nvPr>
            <p:ph idx="1"/>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C043C971-8FFC-445F-9F34-7330C8C6E49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76902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D3F0B9F-52A2-4A29-A64E-83772B7941B4}"/>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EC71BBC-EB93-4408-B85A-31FF16421D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65519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89FD7BF-B256-484B-ADC1-2BECC2B67BA7}"/>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1C03400D-9EE0-4EFE-8F50-23F64FD1773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38616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D3F0B9F-52A2-4A29-A64E-83772B7941B4}"/>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EC71BBC-EB93-4408-B85A-31FF16421D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04928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C965F40-A192-44D6-98D2-4E69ADD6053F}"/>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C85FEEC0-3837-4C42-80B1-042C2ED3B9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9726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D3F0B9F-52A2-4A29-A64E-83772B7941B4}"/>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EC71BBC-EB93-4408-B85A-31FF16421D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17407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F32CAFB-9409-476E-9A6A-4625D6A944AF}"/>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03C6BD89-7C6B-4E4C-8033-D36C7B01DE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902129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67</Words>
  <Application>Microsoft Office PowerPoint</Application>
  <PresentationFormat>Widescreen</PresentationFormat>
  <Paragraphs>14</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6</cp:revision>
  <dcterms:created xsi:type="dcterms:W3CDTF">2019-09-28T20:24:12Z</dcterms:created>
  <dcterms:modified xsi:type="dcterms:W3CDTF">2021-12-11T18:27:14Z</dcterms:modified>
</cp:coreProperties>
</file>