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EC7565-F491-4B04-B69A-4D70C053382A}" v="1" dt="2022-03-30T14:56:09.1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8EC7565-F491-4B04-B69A-4D70C053382A}"/>
    <pc:docChg chg="custSel addSld delSld modSld">
      <pc:chgData name="Sarah Gothard" userId="0e53f415fda5f162" providerId="LiveId" clId="{78EC7565-F491-4B04-B69A-4D70C053382A}" dt="2022-03-30T15:12:16.651" v="41" actId="26606"/>
      <pc:docMkLst>
        <pc:docMk/>
      </pc:docMkLst>
      <pc:sldChg chg="addSp delSp modSp mod">
        <pc:chgData name="Sarah Gothard" userId="0e53f415fda5f162" providerId="LiveId" clId="{78EC7565-F491-4B04-B69A-4D70C053382A}" dt="2022-03-30T15:12:16.651" v="41" actId="26606"/>
        <pc:sldMkLst>
          <pc:docMk/>
          <pc:sldMk cId="4119332043" sldId="256"/>
        </pc:sldMkLst>
        <pc:spChg chg="ord">
          <ac:chgData name="Sarah Gothard" userId="0e53f415fda5f162" providerId="LiveId" clId="{78EC7565-F491-4B04-B69A-4D70C053382A}" dt="2022-03-30T15:12:16.651" v="41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78EC7565-F491-4B04-B69A-4D70C053382A}" dt="2022-03-30T00:51:56.628" v="2" actId="26606"/>
          <ac:spMkLst>
            <pc:docMk/>
            <pc:sldMk cId="4119332043" sldId="256"/>
            <ac:spMk id="79" creationId="{32BC26D8-82FB-445E-AA49-62A77D7C1EE0}"/>
          </ac:spMkLst>
        </pc:spChg>
        <pc:spChg chg="del">
          <ac:chgData name="Sarah Gothard" userId="0e53f415fda5f162" providerId="LiveId" clId="{78EC7565-F491-4B04-B69A-4D70C053382A}" dt="2022-03-30T00:51:56.628" v="2" actId="26606"/>
          <ac:spMkLst>
            <pc:docMk/>
            <pc:sldMk cId="4119332043" sldId="256"/>
            <ac:spMk id="81" creationId="{CB44330D-EA18-4254-AA95-EB49948539B8}"/>
          </ac:spMkLst>
        </pc:spChg>
        <pc:spChg chg="add del">
          <ac:chgData name="Sarah Gothard" userId="0e53f415fda5f162" providerId="LiveId" clId="{78EC7565-F491-4B04-B69A-4D70C053382A}" dt="2022-03-30T15:12:16.651" v="41" actId="26606"/>
          <ac:spMkLst>
            <pc:docMk/>
            <pc:sldMk cId="4119332043" sldId="256"/>
            <ac:spMk id="86" creationId="{32BC26D8-82FB-445E-AA49-62A77D7C1EE0}"/>
          </ac:spMkLst>
        </pc:spChg>
        <pc:spChg chg="add del">
          <ac:chgData name="Sarah Gothard" userId="0e53f415fda5f162" providerId="LiveId" clId="{78EC7565-F491-4B04-B69A-4D70C053382A}" dt="2022-03-30T15:12:16.651" v="41" actId="26606"/>
          <ac:spMkLst>
            <pc:docMk/>
            <pc:sldMk cId="4119332043" sldId="256"/>
            <ac:spMk id="88" creationId="{CB44330D-EA18-4254-AA95-EB49948539B8}"/>
          </ac:spMkLst>
        </pc:spChg>
        <pc:spChg chg="add">
          <ac:chgData name="Sarah Gothard" userId="0e53f415fda5f162" providerId="LiveId" clId="{78EC7565-F491-4B04-B69A-4D70C053382A}" dt="2022-03-30T15:12:16.651" v="41" actId="26606"/>
          <ac:spMkLst>
            <pc:docMk/>
            <pc:sldMk cId="4119332043" sldId="256"/>
            <ac:spMk id="93" creationId="{32BC26D8-82FB-445E-AA49-62A77D7C1EE0}"/>
          </ac:spMkLst>
        </pc:spChg>
        <pc:spChg chg="add">
          <ac:chgData name="Sarah Gothard" userId="0e53f415fda5f162" providerId="LiveId" clId="{78EC7565-F491-4B04-B69A-4D70C053382A}" dt="2022-03-30T15:12:16.651" v="41" actId="26606"/>
          <ac:spMkLst>
            <pc:docMk/>
            <pc:sldMk cId="4119332043" sldId="256"/>
            <ac:spMk id="95" creationId="{CB44330D-EA18-4254-AA95-EB49948539B8}"/>
          </ac:spMkLst>
        </pc:spChg>
        <pc:picChg chg="add del mod">
          <ac:chgData name="Sarah Gothard" userId="0e53f415fda5f162" providerId="LiveId" clId="{78EC7565-F491-4B04-B69A-4D70C053382A}" dt="2022-03-30T15:12:14.930" v="39" actId="478"/>
          <ac:picMkLst>
            <pc:docMk/>
            <pc:sldMk cId="4119332043" sldId="256"/>
            <ac:picMk id="3" creationId="{1FFE3DE8-7E12-4B1B-B2FF-5080F187C2F7}"/>
          </ac:picMkLst>
        </pc:picChg>
        <pc:picChg chg="del">
          <ac:chgData name="Sarah Gothard" userId="0e53f415fda5f162" providerId="LiveId" clId="{78EC7565-F491-4B04-B69A-4D70C053382A}" dt="2022-03-30T00:51:54.251" v="0" actId="478"/>
          <ac:picMkLst>
            <pc:docMk/>
            <pc:sldMk cId="4119332043" sldId="256"/>
            <ac:picMk id="4" creationId="{1D0F7D63-9D7D-499F-BBD0-8EE0474E8BC8}"/>
          </ac:picMkLst>
        </pc:picChg>
        <pc:picChg chg="add mod">
          <ac:chgData name="Sarah Gothard" userId="0e53f415fda5f162" providerId="LiveId" clId="{78EC7565-F491-4B04-B69A-4D70C053382A}" dt="2022-03-30T15:12:16.651" v="41" actId="26606"/>
          <ac:picMkLst>
            <pc:docMk/>
            <pc:sldMk cId="4119332043" sldId="256"/>
            <ac:picMk id="4" creationId="{2BB6171B-40EE-4A79-954B-41EC1C3D1C30}"/>
          </ac:picMkLst>
        </pc:picChg>
      </pc:sldChg>
      <pc:sldChg chg="addSp delSp modSp mod">
        <pc:chgData name="Sarah Gothard" userId="0e53f415fda5f162" providerId="LiveId" clId="{78EC7565-F491-4B04-B69A-4D70C053382A}" dt="2022-03-30T00:52:49.503" v="9" actId="27614"/>
        <pc:sldMkLst>
          <pc:docMk/>
          <pc:sldMk cId="1873351668" sldId="261"/>
        </pc:sldMkLst>
        <pc:spChg chg="ord">
          <ac:chgData name="Sarah Gothard" userId="0e53f415fda5f162" providerId="LiveId" clId="{78EC7565-F491-4B04-B69A-4D70C053382A}" dt="2022-03-30T00:52:27.158" v="6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78EC7565-F491-4B04-B69A-4D70C053382A}" dt="2022-03-30T00:52:27.158" v="6" actId="26606"/>
          <ac:spMkLst>
            <pc:docMk/>
            <pc:sldMk cId="1873351668" sldId="261"/>
            <ac:spMk id="69" creationId="{32BC26D8-82FB-445E-AA49-62A77D7C1EE0}"/>
          </ac:spMkLst>
        </pc:spChg>
        <pc:spChg chg="del">
          <ac:chgData name="Sarah Gothard" userId="0e53f415fda5f162" providerId="LiveId" clId="{78EC7565-F491-4B04-B69A-4D70C053382A}" dt="2022-03-30T00:52:27.158" v="6" actId="26606"/>
          <ac:spMkLst>
            <pc:docMk/>
            <pc:sldMk cId="1873351668" sldId="261"/>
            <ac:spMk id="71" creationId="{CB44330D-EA18-4254-AA95-EB49948539B8}"/>
          </ac:spMkLst>
        </pc:spChg>
        <pc:spChg chg="add">
          <ac:chgData name="Sarah Gothard" userId="0e53f415fda5f162" providerId="LiveId" clId="{78EC7565-F491-4B04-B69A-4D70C053382A}" dt="2022-03-30T00:52:27.158" v="6" actId="26606"/>
          <ac:spMkLst>
            <pc:docMk/>
            <pc:sldMk cId="1873351668" sldId="261"/>
            <ac:spMk id="76" creationId="{32BC26D8-82FB-445E-AA49-62A77D7C1EE0}"/>
          </ac:spMkLst>
        </pc:spChg>
        <pc:spChg chg="add">
          <ac:chgData name="Sarah Gothard" userId="0e53f415fda5f162" providerId="LiveId" clId="{78EC7565-F491-4B04-B69A-4D70C053382A}" dt="2022-03-30T00:52:27.158" v="6" actId="26606"/>
          <ac:spMkLst>
            <pc:docMk/>
            <pc:sldMk cId="1873351668" sldId="261"/>
            <ac:spMk id="78" creationId="{CB44330D-EA18-4254-AA95-EB49948539B8}"/>
          </ac:spMkLst>
        </pc:spChg>
        <pc:picChg chg="add mod">
          <ac:chgData name="Sarah Gothard" userId="0e53f415fda5f162" providerId="LiveId" clId="{78EC7565-F491-4B04-B69A-4D70C053382A}" dt="2022-03-30T00:52:49.503" v="9" actId="27614"/>
          <ac:picMkLst>
            <pc:docMk/>
            <pc:sldMk cId="1873351668" sldId="261"/>
            <ac:picMk id="3" creationId="{318CA3A5-35F3-49A1-B4A3-EC8EBED3E4F2}"/>
          </ac:picMkLst>
        </pc:picChg>
        <pc:picChg chg="del">
          <ac:chgData name="Sarah Gothard" userId="0e53f415fda5f162" providerId="LiveId" clId="{78EC7565-F491-4B04-B69A-4D70C053382A}" dt="2022-03-30T00:51:58.677" v="3" actId="478"/>
          <ac:picMkLst>
            <pc:docMk/>
            <pc:sldMk cId="1873351668" sldId="261"/>
            <ac:picMk id="11" creationId="{2691E1D7-E3C4-4EAB-B44C-2D993C9C8574}"/>
          </ac:picMkLst>
        </pc:picChg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785798410" sldId="262"/>
        </pc:sldMkLst>
      </pc:sldChg>
      <pc:sldChg chg="addSp delSp modSp new mod setBg">
        <pc:chgData name="Sarah Gothard" userId="0e53f415fda5f162" providerId="LiveId" clId="{78EC7565-F491-4B04-B69A-4D70C053382A}" dt="2022-03-30T00:53:32.193" v="14" actId="27614"/>
        <pc:sldMkLst>
          <pc:docMk/>
          <pc:sldMk cId="2548668471" sldId="262"/>
        </pc:sldMkLst>
        <pc:spChg chg="del">
          <ac:chgData name="Sarah Gothard" userId="0e53f415fda5f162" providerId="LiveId" clId="{78EC7565-F491-4B04-B69A-4D70C053382A}" dt="2022-03-30T00:52:51.410" v="11" actId="26606"/>
          <ac:spMkLst>
            <pc:docMk/>
            <pc:sldMk cId="2548668471" sldId="262"/>
            <ac:spMk id="2" creationId="{4BDBA8A7-7110-4662-8ED0-51F0B9245238}"/>
          </ac:spMkLst>
        </pc:spChg>
        <pc:spChg chg="del">
          <ac:chgData name="Sarah Gothard" userId="0e53f415fda5f162" providerId="LiveId" clId="{78EC7565-F491-4B04-B69A-4D70C053382A}" dt="2022-03-30T00:52:51.410" v="11" actId="26606"/>
          <ac:spMkLst>
            <pc:docMk/>
            <pc:sldMk cId="2548668471" sldId="262"/>
            <ac:spMk id="3" creationId="{E15D3024-6E5E-4E5F-A6C8-DA192196A993}"/>
          </ac:spMkLst>
        </pc:spChg>
        <pc:spChg chg="mod ord">
          <ac:chgData name="Sarah Gothard" userId="0e53f415fda5f162" providerId="LiveId" clId="{78EC7565-F491-4B04-B69A-4D70C053382A}" dt="2022-03-30T00:52:51.410" v="11" actId="26606"/>
          <ac:spMkLst>
            <pc:docMk/>
            <pc:sldMk cId="2548668471" sldId="262"/>
            <ac:spMk id="4" creationId="{EFDAF406-F05C-4101-A000-0EC1912FC1BD}"/>
          </ac:spMkLst>
        </pc:spChg>
        <pc:spChg chg="add">
          <ac:chgData name="Sarah Gothard" userId="0e53f415fda5f162" providerId="LiveId" clId="{78EC7565-F491-4B04-B69A-4D70C053382A}" dt="2022-03-30T00:52:51.410" v="11" actId="26606"/>
          <ac:spMkLst>
            <pc:docMk/>
            <pc:sldMk cId="2548668471" sldId="262"/>
            <ac:spMk id="11" creationId="{32BC26D8-82FB-445E-AA49-62A77D7C1EE0}"/>
          </ac:spMkLst>
        </pc:spChg>
        <pc:spChg chg="add">
          <ac:chgData name="Sarah Gothard" userId="0e53f415fda5f162" providerId="LiveId" clId="{78EC7565-F491-4B04-B69A-4D70C053382A}" dt="2022-03-30T00:52:51.410" v="11" actId="26606"/>
          <ac:spMkLst>
            <pc:docMk/>
            <pc:sldMk cId="2548668471" sldId="262"/>
            <ac:spMk id="13" creationId="{CB44330D-EA18-4254-AA95-EB49948539B8}"/>
          </ac:spMkLst>
        </pc:spChg>
        <pc:picChg chg="add mod">
          <ac:chgData name="Sarah Gothard" userId="0e53f415fda5f162" providerId="LiveId" clId="{78EC7565-F491-4B04-B69A-4D70C053382A}" dt="2022-03-30T00:53:32.193" v="14" actId="27614"/>
          <ac:picMkLst>
            <pc:docMk/>
            <pc:sldMk cId="2548668471" sldId="262"/>
            <ac:picMk id="6" creationId="{D3D2AEA3-D386-48CC-97CB-4EC12EAEBE58}"/>
          </ac:picMkLst>
        </pc:picChg>
      </pc:sldChg>
      <pc:sldChg chg="addSp delSp modSp new mod setBg">
        <pc:chgData name="Sarah Gothard" userId="0e53f415fda5f162" providerId="LiveId" clId="{78EC7565-F491-4B04-B69A-4D70C053382A}" dt="2022-03-30T00:54:10.359" v="19" actId="27614"/>
        <pc:sldMkLst>
          <pc:docMk/>
          <pc:sldMk cId="1483436191" sldId="263"/>
        </pc:sldMkLst>
        <pc:spChg chg="del">
          <ac:chgData name="Sarah Gothard" userId="0e53f415fda5f162" providerId="LiveId" clId="{78EC7565-F491-4B04-B69A-4D70C053382A}" dt="2022-03-30T00:53:33.784" v="16" actId="26606"/>
          <ac:spMkLst>
            <pc:docMk/>
            <pc:sldMk cId="1483436191" sldId="263"/>
            <ac:spMk id="2" creationId="{28E583EC-F38A-42D9-98C1-94DD71032BDF}"/>
          </ac:spMkLst>
        </pc:spChg>
        <pc:spChg chg="del">
          <ac:chgData name="Sarah Gothard" userId="0e53f415fda5f162" providerId="LiveId" clId="{78EC7565-F491-4B04-B69A-4D70C053382A}" dt="2022-03-30T00:53:33.784" v="16" actId="26606"/>
          <ac:spMkLst>
            <pc:docMk/>
            <pc:sldMk cId="1483436191" sldId="263"/>
            <ac:spMk id="3" creationId="{A295F4DB-445F-40AD-92A6-4F13BCBD3BB1}"/>
          </ac:spMkLst>
        </pc:spChg>
        <pc:spChg chg="mod ord">
          <ac:chgData name="Sarah Gothard" userId="0e53f415fda5f162" providerId="LiveId" clId="{78EC7565-F491-4B04-B69A-4D70C053382A}" dt="2022-03-30T00:53:33.784" v="16" actId="26606"/>
          <ac:spMkLst>
            <pc:docMk/>
            <pc:sldMk cId="1483436191" sldId="263"/>
            <ac:spMk id="4" creationId="{57905D7C-5554-4561-8FE1-B9DEC1D066A7}"/>
          </ac:spMkLst>
        </pc:spChg>
        <pc:spChg chg="add">
          <ac:chgData name="Sarah Gothard" userId="0e53f415fda5f162" providerId="LiveId" clId="{78EC7565-F491-4B04-B69A-4D70C053382A}" dt="2022-03-30T00:53:33.784" v="16" actId="26606"/>
          <ac:spMkLst>
            <pc:docMk/>
            <pc:sldMk cId="1483436191" sldId="263"/>
            <ac:spMk id="11" creationId="{32BC26D8-82FB-445E-AA49-62A77D7C1EE0}"/>
          </ac:spMkLst>
        </pc:spChg>
        <pc:spChg chg="add">
          <ac:chgData name="Sarah Gothard" userId="0e53f415fda5f162" providerId="LiveId" clId="{78EC7565-F491-4B04-B69A-4D70C053382A}" dt="2022-03-30T00:53:33.784" v="16" actId="26606"/>
          <ac:spMkLst>
            <pc:docMk/>
            <pc:sldMk cId="1483436191" sldId="263"/>
            <ac:spMk id="13" creationId="{CB44330D-EA18-4254-AA95-EB49948539B8}"/>
          </ac:spMkLst>
        </pc:spChg>
        <pc:picChg chg="add mod">
          <ac:chgData name="Sarah Gothard" userId="0e53f415fda5f162" providerId="LiveId" clId="{78EC7565-F491-4B04-B69A-4D70C053382A}" dt="2022-03-30T00:54:10.359" v="19" actId="27614"/>
          <ac:picMkLst>
            <pc:docMk/>
            <pc:sldMk cId="1483436191" sldId="263"/>
            <ac:picMk id="6" creationId="{199214CF-9E18-4A7D-AEEB-DA09544985CA}"/>
          </ac:picMkLst>
        </pc:picChg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2386664101" sldId="263"/>
        </pc:sldMkLst>
      </pc:sldChg>
      <pc:sldChg chg="addSp delSp modSp new mod setBg">
        <pc:chgData name="Sarah Gothard" userId="0e53f415fda5f162" providerId="LiveId" clId="{78EC7565-F491-4B04-B69A-4D70C053382A}" dt="2022-03-30T00:54:14.111" v="22" actId="27614"/>
        <pc:sldMkLst>
          <pc:docMk/>
          <pc:sldMk cId="841735707" sldId="264"/>
        </pc:sldMkLst>
        <pc:spChg chg="del">
          <ac:chgData name="Sarah Gothard" userId="0e53f415fda5f162" providerId="LiveId" clId="{78EC7565-F491-4B04-B69A-4D70C053382A}" dt="2022-03-30T00:54:11.988" v="20" actId="26606"/>
          <ac:spMkLst>
            <pc:docMk/>
            <pc:sldMk cId="841735707" sldId="264"/>
            <ac:spMk id="2" creationId="{002205AD-81A7-444E-922C-99C270C1B7F2}"/>
          </ac:spMkLst>
        </pc:spChg>
        <pc:spChg chg="del">
          <ac:chgData name="Sarah Gothard" userId="0e53f415fda5f162" providerId="LiveId" clId="{78EC7565-F491-4B04-B69A-4D70C053382A}" dt="2022-03-30T00:54:11.988" v="20" actId="26606"/>
          <ac:spMkLst>
            <pc:docMk/>
            <pc:sldMk cId="841735707" sldId="264"/>
            <ac:spMk id="3" creationId="{941DA45D-C9A8-4E77-A4EE-0FE0F251EFB6}"/>
          </ac:spMkLst>
        </pc:spChg>
        <pc:spChg chg="mod ord">
          <ac:chgData name="Sarah Gothard" userId="0e53f415fda5f162" providerId="LiveId" clId="{78EC7565-F491-4B04-B69A-4D70C053382A}" dt="2022-03-30T00:54:11.988" v="20" actId="26606"/>
          <ac:spMkLst>
            <pc:docMk/>
            <pc:sldMk cId="841735707" sldId="264"/>
            <ac:spMk id="4" creationId="{B52D2271-3A5D-409E-9DF8-AF05FFBBBC62}"/>
          </ac:spMkLst>
        </pc:spChg>
        <pc:spChg chg="add">
          <ac:chgData name="Sarah Gothard" userId="0e53f415fda5f162" providerId="LiveId" clId="{78EC7565-F491-4B04-B69A-4D70C053382A}" dt="2022-03-30T00:54:11.988" v="20" actId="26606"/>
          <ac:spMkLst>
            <pc:docMk/>
            <pc:sldMk cId="841735707" sldId="264"/>
            <ac:spMk id="11" creationId="{32BC26D8-82FB-445E-AA49-62A77D7C1EE0}"/>
          </ac:spMkLst>
        </pc:spChg>
        <pc:spChg chg="add">
          <ac:chgData name="Sarah Gothard" userId="0e53f415fda5f162" providerId="LiveId" clId="{78EC7565-F491-4B04-B69A-4D70C053382A}" dt="2022-03-30T00:54:11.988" v="20" actId="26606"/>
          <ac:spMkLst>
            <pc:docMk/>
            <pc:sldMk cId="841735707" sldId="264"/>
            <ac:spMk id="13" creationId="{CB44330D-EA18-4254-AA95-EB49948539B8}"/>
          </ac:spMkLst>
        </pc:spChg>
        <pc:picChg chg="add mod">
          <ac:chgData name="Sarah Gothard" userId="0e53f415fda5f162" providerId="LiveId" clId="{78EC7565-F491-4B04-B69A-4D70C053382A}" dt="2022-03-30T00:54:14.111" v="22" actId="27614"/>
          <ac:picMkLst>
            <pc:docMk/>
            <pc:sldMk cId="841735707" sldId="264"/>
            <ac:picMk id="6" creationId="{F1278448-5449-4CDC-BFE9-599B4588E9F8}"/>
          </ac:picMkLst>
        </pc:picChg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4210601304" sldId="264"/>
        </pc:sldMkLst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1211831659" sldId="265"/>
        </pc:sldMkLst>
      </pc:sldChg>
      <pc:sldChg chg="addSp delSp modSp new mod setBg">
        <pc:chgData name="Sarah Gothard" userId="0e53f415fda5f162" providerId="LiveId" clId="{78EC7565-F491-4B04-B69A-4D70C053382A}" dt="2022-03-30T14:57:26.281" v="29" actId="27614"/>
        <pc:sldMkLst>
          <pc:docMk/>
          <pc:sldMk cId="2205416157" sldId="265"/>
        </pc:sldMkLst>
        <pc:spChg chg="del">
          <ac:chgData name="Sarah Gothard" userId="0e53f415fda5f162" providerId="LiveId" clId="{78EC7565-F491-4B04-B69A-4D70C053382A}" dt="2022-03-30T14:56:00.950" v="24" actId="26606"/>
          <ac:spMkLst>
            <pc:docMk/>
            <pc:sldMk cId="2205416157" sldId="265"/>
            <ac:spMk id="2" creationId="{C3458867-3AFD-4ACB-8EBA-13028A660F22}"/>
          </ac:spMkLst>
        </pc:spChg>
        <pc:spChg chg="del">
          <ac:chgData name="Sarah Gothard" userId="0e53f415fda5f162" providerId="LiveId" clId="{78EC7565-F491-4B04-B69A-4D70C053382A}" dt="2022-03-30T14:56:00.950" v="24" actId="26606"/>
          <ac:spMkLst>
            <pc:docMk/>
            <pc:sldMk cId="2205416157" sldId="265"/>
            <ac:spMk id="3" creationId="{4C9605B4-458A-4DC7-99DF-D8473D354B9C}"/>
          </ac:spMkLst>
        </pc:spChg>
        <pc:spChg chg="mod ord">
          <ac:chgData name="Sarah Gothard" userId="0e53f415fda5f162" providerId="LiveId" clId="{78EC7565-F491-4B04-B69A-4D70C053382A}" dt="2022-03-30T14:56:11.638" v="28" actId="26606"/>
          <ac:spMkLst>
            <pc:docMk/>
            <pc:sldMk cId="2205416157" sldId="265"/>
            <ac:spMk id="4" creationId="{172802E1-9A4E-4056-B4B6-809F0EA5483C}"/>
          </ac:spMkLst>
        </pc:spChg>
        <pc:spChg chg="add del mod">
          <ac:chgData name="Sarah Gothard" userId="0e53f415fda5f162" providerId="LiveId" clId="{78EC7565-F491-4B04-B69A-4D70C053382A}" dt="2022-03-30T14:56:08.840" v="26" actId="478"/>
          <ac:spMkLst>
            <pc:docMk/>
            <pc:sldMk cId="2205416157" sldId="265"/>
            <ac:spMk id="8" creationId="{8D0920B5-EF9B-49AF-BB14-426B09F2A4B9}"/>
          </ac:spMkLst>
        </pc:spChg>
        <pc:spChg chg="add">
          <ac:chgData name="Sarah Gothard" userId="0e53f415fda5f162" providerId="LiveId" clId="{78EC7565-F491-4B04-B69A-4D70C053382A}" dt="2022-03-30T14:56:11.638" v="28" actId="26606"/>
          <ac:spMkLst>
            <pc:docMk/>
            <pc:sldMk cId="2205416157" sldId="265"/>
            <ac:spMk id="14" creationId="{32BC26D8-82FB-445E-AA49-62A77D7C1EE0}"/>
          </ac:spMkLst>
        </pc:spChg>
        <pc:spChg chg="add">
          <ac:chgData name="Sarah Gothard" userId="0e53f415fda5f162" providerId="LiveId" clId="{78EC7565-F491-4B04-B69A-4D70C053382A}" dt="2022-03-30T14:56:11.638" v="28" actId="26606"/>
          <ac:spMkLst>
            <pc:docMk/>
            <pc:sldMk cId="2205416157" sldId="265"/>
            <ac:spMk id="16" creationId="{CB44330D-EA18-4254-AA95-EB49948539B8}"/>
          </ac:spMkLst>
        </pc:spChg>
        <pc:picChg chg="add del mod">
          <ac:chgData name="Sarah Gothard" userId="0e53f415fda5f162" providerId="LiveId" clId="{78EC7565-F491-4B04-B69A-4D70C053382A}" dt="2022-03-30T14:56:06.642" v="25" actId="21"/>
          <ac:picMkLst>
            <pc:docMk/>
            <pc:sldMk cId="2205416157" sldId="265"/>
            <ac:picMk id="6" creationId="{094ED24C-4434-45E6-8736-7105D02F80D0}"/>
          </ac:picMkLst>
        </pc:picChg>
        <pc:picChg chg="add mod">
          <ac:chgData name="Sarah Gothard" userId="0e53f415fda5f162" providerId="LiveId" clId="{78EC7565-F491-4B04-B69A-4D70C053382A}" dt="2022-03-30T14:57:26.281" v="29" actId="27614"/>
          <ac:picMkLst>
            <pc:docMk/>
            <pc:sldMk cId="2205416157" sldId="265"/>
            <ac:picMk id="9" creationId="{F11341AD-DACB-47CC-AF49-35B069C83EE6}"/>
          </ac:picMkLst>
        </pc:picChg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1055738499" sldId="266"/>
        </pc:sldMkLst>
      </pc:sldChg>
      <pc:sldChg chg="addSp delSp modSp new mod setBg">
        <pc:chgData name="Sarah Gothard" userId="0e53f415fda5f162" providerId="LiveId" clId="{78EC7565-F491-4B04-B69A-4D70C053382A}" dt="2022-03-30T14:57:28.913" v="32" actId="26606"/>
        <pc:sldMkLst>
          <pc:docMk/>
          <pc:sldMk cId="3458415110" sldId="266"/>
        </pc:sldMkLst>
        <pc:spChg chg="del">
          <ac:chgData name="Sarah Gothard" userId="0e53f415fda5f162" providerId="LiveId" clId="{78EC7565-F491-4B04-B69A-4D70C053382A}" dt="2022-03-30T14:57:28.913" v="32" actId="26606"/>
          <ac:spMkLst>
            <pc:docMk/>
            <pc:sldMk cId="3458415110" sldId="266"/>
            <ac:spMk id="2" creationId="{467B1CD8-6CAA-45A9-8749-78FC9729F8A0}"/>
          </ac:spMkLst>
        </pc:spChg>
        <pc:spChg chg="del">
          <ac:chgData name="Sarah Gothard" userId="0e53f415fda5f162" providerId="LiveId" clId="{78EC7565-F491-4B04-B69A-4D70C053382A}" dt="2022-03-30T14:57:28.913" v="32" actId="26606"/>
          <ac:spMkLst>
            <pc:docMk/>
            <pc:sldMk cId="3458415110" sldId="266"/>
            <ac:spMk id="3" creationId="{8D995C59-1655-4483-981D-3A4E4CEDA9A3}"/>
          </ac:spMkLst>
        </pc:spChg>
        <pc:spChg chg="mod ord">
          <ac:chgData name="Sarah Gothard" userId="0e53f415fda5f162" providerId="LiveId" clId="{78EC7565-F491-4B04-B69A-4D70C053382A}" dt="2022-03-30T14:57:28.913" v="32" actId="26606"/>
          <ac:spMkLst>
            <pc:docMk/>
            <pc:sldMk cId="3458415110" sldId="266"/>
            <ac:spMk id="4" creationId="{C7F1894C-F765-4A62-8FA9-B03A5C9A2ED0}"/>
          </ac:spMkLst>
        </pc:spChg>
        <pc:spChg chg="add">
          <ac:chgData name="Sarah Gothard" userId="0e53f415fda5f162" providerId="LiveId" clId="{78EC7565-F491-4B04-B69A-4D70C053382A}" dt="2022-03-30T14:57:28.913" v="32" actId="26606"/>
          <ac:spMkLst>
            <pc:docMk/>
            <pc:sldMk cId="3458415110" sldId="266"/>
            <ac:spMk id="11" creationId="{32BC26D8-82FB-445E-AA49-62A77D7C1EE0}"/>
          </ac:spMkLst>
        </pc:spChg>
        <pc:spChg chg="add">
          <ac:chgData name="Sarah Gothard" userId="0e53f415fda5f162" providerId="LiveId" clId="{78EC7565-F491-4B04-B69A-4D70C053382A}" dt="2022-03-30T14:57:28.913" v="32" actId="26606"/>
          <ac:spMkLst>
            <pc:docMk/>
            <pc:sldMk cId="3458415110" sldId="266"/>
            <ac:spMk id="13" creationId="{CB44330D-EA18-4254-AA95-EB49948539B8}"/>
          </ac:spMkLst>
        </pc:spChg>
        <pc:picChg chg="add mod">
          <ac:chgData name="Sarah Gothard" userId="0e53f415fda5f162" providerId="LiveId" clId="{78EC7565-F491-4B04-B69A-4D70C053382A}" dt="2022-03-30T14:57:28.913" v="32" actId="26606"/>
          <ac:picMkLst>
            <pc:docMk/>
            <pc:sldMk cId="3458415110" sldId="266"/>
            <ac:picMk id="6" creationId="{F42F9BA4-5D58-43DC-AC05-B6FBD5B47719}"/>
          </ac:picMkLst>
        </pc:picChg>
      </pc:sldChg>
      <pc:sldChg chg="addSp delSp modSp new mod setBg">
        <pc:chgData name="Sarah Gothard" userId="0e53f415fda5f162" providerId="LiveId" clId="{78EC7565-F491-4B04-B69A-4D70C053382A}" dt="2022-03-30T14:59:51.674" v="35" actId="26606"/>
        <pc:sldMkLst>
          <pc:docMk/>
          <pc:sldMk cId="2613890019" sldId="267"/>
        </pc:sldMkLst>
        <pc:spChg chg="del">
          <ac:chgData name="Sarah Gothard" userId="0e53f415fda5f162" providerId="LiveId" clId="{78EC7565-F491-4B04-B69A-4D70C053382A}" dt="2022-03-30T14:59:51.674" v="35" actId="26606"/>
          <ac:spMkLst>
            <pc:docMk/>
            <pc:sldMk cId="2613890019" sldId="267"/>
            <ac:spMk id="2" creationId="{7BC5A4FA-3216-4A39-A3FF-0114B573D3F4}"/>
          </ac:spMkLst>
        </pc:spChg>
        <pc:spChg chg="del">
          <ac:chgData name="Sarah Gothard" userId="0e53f415fda5f162" providerId="LiveId" clId="{78EC7565-F491-4B04-B69A-4D70C053382A}" dt="2022-03-30T14:59:51.674" v="35" actId="26606"/>
          <ac:spMkLst>
            <pc:docMk/>
            <pc:sldMk cId="2613890019" sldId="267"/>
            <ac:spMk id="3" creationId="{CC979E71-30BE-4B39-A050-2E3244B3B014}"/>
          </ac:spMkLst>
        </pc:spChg>
        <pc:spChg chg="mod ord">
          <ac:chgData name="Sarah Gothard" userId="0e53f415fda5f162" providerId="LiveId" clId="{78EC7565-F491-4B04-B69A-4D70C053382A}" dt="2022-03-30T14:59:51.674" v="35" actId="26606"/>
          <ac:spMkLst>
            <pc:docMk/>
            <pc:sldMk cId="2613890019" sldId="267"/>
            <ac:spMk id="4" creationId="{B6158B9B-7F51-444D-8517-C61A42CE82F9}"/>
          </ac:spMkLst>
        </pc:spChg>
        <pc:spChg chg="add">
          <ac:chgData name="Sarah Gothard" userId="0e53f415fda5f162" providerId="LiveId" clId="{78EC7565-F491-4B04-B69A-4D70C053382A}" dt="2022-03-30T14:59:51.674" v="35" actId="26606"/>
          <ac:spMkLst>
            <pc:docMk/>
            <pc:sldMk cId="2613890019" sldId="267"/>
            <ac:spMk id="11" creationId="{32BC26D8-82FB-445E-AA49-62A77D7C1EE0}"/>
          </ac:spMkLst>
        </pc:spChg>
        <pc:spChg chg="add">
          <ac:chgData name="Sarah Gothard" userId="0e53f415fda5f162" providerId="LiveId" clId="{78EC7565-F491-4B04-B69A-4D70C053382A}" dt="2022-03-30T14:59:51.674" v="35" actId="26606"/>
          <ac:spMkLst>
            <pc:docMk/>
            <pc:sldMk cId="2613890019" sldId="267"/>
            <ac:spMk id="13" creationId="{CB44330D-EA18-4254-AA95-EB49948539B8}"/>
          </ac:spMkLst>
        </pc:spChg>
        <pc:picChg chg="add mod">
          <ac:chgData name="Sarah Gothard" userId="0e53f415fda5f162" providerId="LiveId" clId="{78EC7565-F491-4B04-B69A-4D70C053382A}" dt="2022-03-30T14:59:51.674" v="35" actId="26606"/>
          <ac:picMkLst>
            <pc:docMk/>
            <pc:sldMk cId="2613890019" sldId="267"/>
            <ac:picMk id="6" creationId="{EBA119EE-5F75-49C3-AF9B-5827931537C4}"/>
          </ac:picMkLst>
        </pc:picChg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3033223636" sldId="267"/>
        </pc:sldMkLst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639579522" sldId="268"/>
        </pc:sldMkLst>
      </pc:sldChg>
      <pc:sldChg chg="addSp delSp modSp new mod setBg">
        <pc:chgData name="Sarah Gothard" userId="0e53f415fda5f162" providerId="LiveId" clId="{78EC7565-F491-4B04-B69A-4D70C053382A}" dt="2022-03-30T15:06:34.338" v="38" actId="26606"/>
        <pc:sldMkLst>
          <pc:docMk/>
          <pc:sldMk cId="2152326868" sldId="268"/>
        </pc:sldMkLst>
        <pc:spChg chg="del">
          <ac:chgData name="Sarah Gothard" userId="0e53f415fda5f162" providerId="LiveId" clId="{78EC7565-F491-4B04-B69A-4D70C053382A}" dt="2022-03-30T15:06:34.338" v="38" actId="26606"/>
          <ac:spMkLst>
            <pc:docMk/>
            <pc:sldMk cId="2152326868" sldId="268"/>
            <ac:spMk id="2" creationId="{84E7C0A2-0C30-4877-9656-41DCF577DF15}"/>
          </ac:spMkLst>
        </pc:spChg>
        <pc:spChg chg="del">
          <ac:chgData name="Sarah Gothard" userId="0e53f415fda5f162" providerId="LiveId" clId="{78EC7565-F491-4B04-B69A-4D70C053382A}" dt="2022-03-30T15:06:34.338" v="38" actId="26606"/>
          <ac:spMkLst>
            <pc:docMk/>
            <pc:sldMk cId="2152326868" sldId="268"/>
            <ac:spMk id="3" creationId="{DBF6466E-E4EB-4AE9-AA74-D6168C63B346}"/>
          </ac:spMkLst>
        </pc:spChg>
        <pc:spChg chg="mod ord">
          <ac:chgData name="Sarah Gothard" userId="0e53f415fda5f162" providerId="LiveId" clId="{78EC7565-F491-4B04-B69A-4D70C053382A}" dt="2022-03-30T15:06:34.338" v="38" actId="26606"/>
          <ac:spMkLst>
            <pc:docMk/>
            <pc:sldMk cId="2152326868" sldId="268"/>
            <ac:spMk id="4" creationId="{D753D01E-4BFB-48DC-8803-124BDA94CA70}"/>
          </ac:spMkLst>
        </pc:spChg>
        <pc:spChg chg="add">
          <ac:chgData name="Sarah Gothard" userId="0e53f415fda5f162" providerId="LiveId" clId="{78EC7565-F491-4B04-B69A-4D70C053382A}" dt="2022-03-30T15:06:34.338" v="38" actId="26606"/>
          <ac:spMkLst>
            <pc:docMk/>
            <pc:sldMk cId="2152326868" sldId="268"/>
            <ac:spMk id="11" creationId="{32BC26D8-82FB-445E-AA49-62A77D7C1EE0}"/>
          </ac:spMkLst>
        </pc:spChg>
        <pc:spChg chg="add">
          <ac:chgData name="Sarah Gothard" userId="0e53f415fda5f162" providerId="LiveId" clId="{78EC7565-F491-4B04-B69A-4D70C053382A}" dt="2022-03-30T15:06:34.338" v="38" actId="26606"/>
          <ac:spMkLst>
            <pc:docMk/>
            <pc:sldMk cId="2152326868" sldId="268"/>
            <ac:spMk id="13" creationId="{CB44330D-EA18-4254-AA95-EB49948539B8}"/>
          </ac:spMkLst>
        </pc:spChg>
        <pc:picChg chg="add mod">
          <ac:chgData name="Sarah Gothard" userId="0e53f415fda5f162" providerId="LiveId" clId="{78EC7565-F491-4B04-B69A-4D70C053382A}" dt="2022-03-30T15:06:34.338" v="38" actId="26606"/>
          <ac:picMkLst>
            <pc:docMk/>
            <pc:sldMk cId="2152326868" sldId="268"/>
            <ac:picMk id="6" creationId="{DCC30006-2BA7-457B-979B-9EB2DB4B5EF5}"/>
          </ac:picMkLst>
        </pc:picChg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3284484386" sldId="269"/>
        </pc:sldMkLst>
      </pc:sldChg>
      <pc:sldChg chg="del">
        <pc:chgData name="Sarah Gothard" userId="0e53f415fda5f162" providerId="LiveId" clId="{78EC7565-F491-4B04-B69A-4D70C053382A}" dt="2022-03-30T00:52:01.946" v="4" actId="47"/>
        <pc:sldMkLst>
          <pc:docMk/>
          <pc:sldMk cId="460050002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B6171B-40EE-4A79-954B-41EC1C3D1C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29332"/>
            <a:ext cx="10905066" cy="179933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318CA3A5-35F3-49A1-B4A3-EC8EBED3E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3D2AEA3-D386-48CC-97CB-4EC12EAEBE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DAF406-F05C-4101-A000-0EC1912FC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48668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9214CF-9E18-4A7D-AEEB-DA0954498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05D7C-5554-4561-8FE1-B9DEC1D06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343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1278448-5449-4CDC-BFE9-599B4588E9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D2271-3A5D-409E-9DF8-AF05FFBBB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173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11341AD-DACB-47CC-AF49-35B069C83E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4" y="643466"/>
            <a:ext cx="10316792" cy="557106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2802E1-9A4E-4056-B4B6-809F0EA54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05416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42F9BA4-5D58-43DC-AC05-B6FBD5B477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F1894C-F765-4A62-8FA9-B03A5C9A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5841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BA119EE-5F75-49C3-AF9B-582793153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158B9B-7F51-444D-8517-C61A42CE8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13890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CC30006-2BA7-457B-979B-9EB2DB4B5E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53D01E-4BFB-48DC-8803-124BDA94C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5232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11</cp:revision>
  <dcterms:created xsi:type="dcterms:W3CDTF">2020-12-27T20:40:58Z</dcterms:created>
  <dcterms:modified xsi:type="dcterms:W3CDTF">2022-03-30T15:12:19Z</dcterms:modified>
</cp:coreProperties>
</file>