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39" r:id="rId2"/>
    <p:sldId id="340" r:id="rId3"/>
    <p:sldId id="341" r:id="rId4"/>
    <p:sldId id="342" r:id="rId5"/>
    <p:sldId id="343" r:id="rId6"/>
    <p:sldId id="344" r:id="rId7"/>
    <p:sldId id="356" r:id="rId8"/>
    <p:sldId id="345" r:id="rId9"/>
    <p:sldId id="346" r:id="rId10"/>
    <p:sldId id="347" r:id="rId11"/>
    <p:sldId id="357" r:id="rId12"/>
    <p:sldId id="348" r:id="rId13"/>
    <p:sldId id="349" r:id="rId14"/>
    <p:sldId id="350" r:id="rId15"/>
    <p:sldId id="358" r:id="rId16"/>
    <p:sldId id="351" r:id="rId17"/>
    <p:sldId id="352" r:id="rId18"/>
    <p:sldId id="353" r:id="rId19"/>
    <p:sldId id="359" r:id="rId20"/>
    <p:sldId id="354" r:id="rId21"/>
    <p:sldId id="35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87B7B-11AE-4A6A-9C0C-234764ECF2BA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FC8AE-C8FB-4D70-8EF5-BAE2C1BF8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0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942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2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60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1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5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067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7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6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9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7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9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27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34B21F-2A84-8664-2F33-BAB87E2CABD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177692"/>
            <a:ext cx="10287000" cy="250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129194-4F8A-DCA8-1E01-C1ED41BD7C8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6491"/>
            <a:ext cx="12192000" cy="3705018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72FF4EA-A4FE-60D8-A62C-932F1908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8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D283C8F-A467-01ED-9A5D-2B682CC446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F6FAD8E-BF7C-7E9A-FCDA-64F16D97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42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184BB-8266-1794-4C88-10C540D8D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671337-94B3-3E84-C3BB-03CE395C66F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750"/>
            <a:ext cx="12192000" cy="463249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E65902-671F-A548-7DD6-1591964D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432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0815C-9114-5F46-E464-B421CBB70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C6C4248-2E12-1303-4505-9729D6DE01E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F3FC0-1039-ADB4-956F-14CE5603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96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2B80D93-70BB-5B1E-FBC0-C65D1C45D67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6645"/>
            <a:ext cx="12192000" cy="392471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1175D87-147C-3F9B-44EA-A87B03856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07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FC46063-2E7A-F5A1-18FE-93B619A5AD6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D6FE4AA-77FB-30C6-EFFD-B0DC0D98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64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9D6E7-2F56-3E13-9079-0E406C548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7FBC04C-446A-F44D-876D-1983F33F7A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750"/>
            <a:ext cx="12192000" cy="463249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165E94A-C549-5056-6988-E70085DC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97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FF9AA-43D0-3624-9A58-DEFBA02D7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1554085-8393-5F24-6A47-E876A025510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155367-48E2-5B40-70C4-F640592A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45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4D98728-A55E-7215-FB21-8FD397826C7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6112"/>
            <a:ext cx="12192000" cy="3945775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F15775A-4C01-94D7-E24C-E2639FBF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3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564A5B6-5E77-DAAA-88C5-0A91DFDA037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F4BA079-BF37-3CB0-F69B-F7FBEF935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4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A4AEB3E-81B8-DE6A-6339-483F54D406F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6645"/>
            <a:ext cx="12192000" cy="392471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534A136-A88E-0A12-2858-74298210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34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B7A53-6CEE-D3CC-253A-7D718F92B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72CFCC-0A72-628D-A3DC-28883797C8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750"/>
            <a:ext cx="12192000" cy="463249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D87C7EB-12EC-23DD-9965-8E8C45A9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61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22DE1-5532-117A-5C76-8B10ED411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2E453BC-757E-5AD8-9320-A8915EF42A8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13C794-3537-9DB6-2DC8-2489A419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41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02ED295-8BE7-50DC-7A44-427F20288D7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1077CC7-EBF1-461A-DBBA-98AE6C57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8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846DC7D-E7F4-B59A-D168-3E568AAE428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750"/>
            <a:ext cx="12192000" cy="4632499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FA3E8B8-4748-85BC-06E9-5D2F24F9A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63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1A396D3-4BC6-2753-F774-0285E840725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59DD7AC-87AC-B085-0E2E-BF76B3E89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21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FA63AEB-D0CC-9B15-6EC9-8C91189C55B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1709"/>
            <a:ext cx="12192000" cy="3834581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E12CD7-E3DA-DCE9-C6A8-FA59C9F0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18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EF8C352-7809-A8B3-C2B4-EE3F56610B5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F42822D-5AFE-E998-D7F3-73615ABD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42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24CEB-0768-C054-3C61-FBA37AB55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81D3CC-558D-C529-D710-2980AAB0041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750"/>
            <a:ext cx="12192000" cy="463249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9408AC5-947B-145E-8D62-CAED14C3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07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66AA7-015F-BB7A-1DE3-604C1D6B7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98AF23-B49A-A609-06CB-5CCFEE5C8DE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26AA8-C5A3-9806-769B-07E3435E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997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85</Words>
  <Application>Microsoft Office PowerPoint</Application>
  <PresentationFormat>Widescreen</PresentationFormat>
  <Paragraphs>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2026-03-07T20:11:51Z</dcterms:created>
  <dcterms:modified xsi:type="dcterms:W3CDTF">2026-03-07T20:26:22Z</dcterms:modified>
</cp:coreProperties>
</file>