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64" r:id="rId5"/>
    <p:sldId id="260" r:id="rId6"/>
    <p:sldId id="261" r:id="rId7"/>
    <p:sldId id="262" r:id="rId8"/>
    <p:sldId id="263" r:id="rId9"/>
    <p:sldId id="259" r:id="rId10"/>
    <p:sldId id="265" r:id="rId11"/>
    <p:sldId id="266" r:id="rId12"/>
    <p:sldId id="267" r:id="rId13"/>
    <p:sldId id="268" r:id="rId14"/>
    <p:sldId id="270" r:id="rId15"/>
    <p:sldId id="272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8C4406-B6E7-4659-B01C-13D08B450BCF}" v="47" dt="2019-11-10T00:51:36.454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976" autoAdjust="0"/>
  </p:normalViewPr>
  <p:slideViewPr>
    <p:cSldViewPr snapToGrid="0" showGuides="1">
      <p:cViewPr varScale="1">
        <p:scale>
          <a:sx n="65" d="100"/>
          <a:sy n="65" d="100"/>
        </p:scale>
        <p:origin x="2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6B5AA3DF-C8E5-4F95-8119-65AFFFB59892}"/>
    <pc:docChg chg="custSel mod addSld delSld modSld sldOrd">
      <pc:chgData name="Sarah Gothard" userId="0e53f415fda5f162" providerId="LiveId" clId="{6B5AA3DF-C8E5-4F95-8119-65AFFFB59892}" dt="2019-11-10T00:51:36.454" v="118"/>
      <pc:docMkLst>
        <pc:docMk/>
      </pc:docMkLst>
      <pc:sldChg chg="addSp delSp modSp">
        <pc:chgData name="Sarah Gothard" userId="0e53f415fda5f162" providerId="LiveId" clId="{6B5AA3DF-C8E5-4F95-8119-65AFFFB59892}" dt="2019-11-09T22:14:34.206" v="23" actId="26606"/>
        <pc:sldMkLst>
          <pc:docMk/>
          <pc:sldMk cId="617972892" sldId="256"/>
        </pc:sldMkLst>
        <pc:spChg chg="ord">
          <ac:chgData name="Sarah Gothard" userId="0e53f415fda5f162" providerId="LiveId" clId="{6B5AA3DF-C8E5-4F95-8119-65AFFFB59892}" dt="2019-11-09T22:14:34.206" v="23" actId="26606"/>
          <ac:spMkLst>
            <pc:docMk/>
            <pc:sldMk cId="617972892" sldId="256"/>
            <ac:spMk id="4" creationId="{CBAC5164-CB9D-4B8D-A339-71620BE297C0}"/>
          </ac:spMkLst>
        </pc:spChg>
        <pc:spChg chg="del">
          <ac:chgData name="Sarah Gothard" userId="0e53f415fda5f162" providerId="LiveId" clId="{6B5AA3DF-C8E5-4F95-8119-65AFFFB59892}" dt="2019-11-09T22:14:34.206" v="23" actId="26606"/>
          <ac:spMkLst>
            <pc:docMk/>
            <pc:sldMk cId="617972892" sldId="256"/>
            <ac:spMk id="38" creationId="{32BC26D8-82FB-445E-AA49-62A77D7C1EE0}"/>
          </ac:spMkLst>
        </pc:spChg>
        <pc:spChg chg="del">
          <ac:chgData name="Sarah Gothard" userId="0e53f415fda5f162" providerId="LiveId" clId="{6B5AA3DF-C8E5-4F95-8119-65AFFFB59892}" dt="2019-11-09T22:14:34.206" v="23" actId="26606"/>
          <ac:spMkLst>
            <pc:docMk/>
            <pc:sldMk cId="617972892" sldId="256"/>
            <ac:spMk id="40" creationId="{CB44330D-EA18-4254-AA95-EB49948539B8}"/>
          </ac:spMkLst>
        </pc:spChg>
        <pc:spChg chg="add">
          <ac:chgData name="Sarah Gothard" userId="0e53f415fda5f162" providerId="LiveId" clId="{6B5AA3DF-C8E5-4F95-8119-65AFFFB59892}" dt="2019-11-09T22:14:34.206" v="23" actId="26606"/>
          <ac:spMkLst>
            <pc:docMk/>
            <pc:sldMk cId="617972892" sldId="256"/>
            <ac:spMk id="45" creationId="{32BC26D8-82FB-445E-AA49-62A77D7C1EE0}"/>
          </ac:spMkLst>
        </pc:spChg>
        <pc:spChg chg="add">
          <ac:chgData name="Sarah Gothard" userId="0e53f415fda5f162" providerId="LiveId" clId="{6B5AA3DF-C8E5-4F95-8119-65AFFFB59892}" dt="2019-11-09T22:14:34.206" v="23" actId="26606"/>
          <ac:spMkLst>
            <pc:docMk/>
            <pc:sldMk cId="617972892" sldId="256"/>
            <ac:spMk id="47" creationId="{CB44330D-EA18-4254-AA95-EB49948539B8}"/>
          </ac:spMkLst>
        </pc:spChg>
        <pc:picChg chg="add mod">
          <ac:chgData name="Sarah Gothard" userId="0e53f415fda5f162" providerId="LiveId" clId="{6B5AA3DF-C8E5-4F95-8119-65AFFFB59892}" dt="2019-11-09T22:14:34.206" v="23" actId="26606"/>
          <ac:picMkLst>
            <pc:docMk/>
            <pc:sldMk cId="617972892" sldId="256"/>
            <ac:picMk id="2" creationId="{72481643-187C-4C24-BA07-9CF957C5C936}"/>
          </ac:picMkLst>
        </pc:picChg>
        <pc:picChg chg="del">
          <ac:chgData name="Sarah Gothard" userId="0e53f415fda5f162" providerId="LiveId" clId="{6B5AA3DF-C8E5-4F95-8119-65AFFFB59892}" dt="2019-11-09T22:13:55.043" v="0" actId="478"/>
          <ac:picMkLst>
            <pc:docMk/>
            <pc:sldMk cId="617972892" sldId="256"/>
            <ac:picMk id="3" creationId="{F9E09CBE-19EA-47D0-95C7-3E48A1D5F74A}"/>
          </ac:picMkLst>
        </pc:picChg>
      </pc:sldChg>
      <pc:sldChg chg="addSp delSp modSp">
        <pc:chgData name="Sarah Gothard" userId="0e53f415fda5f162" providerId="LiveId" clId="{6B5AA3DF-C8E5-4F95-8119-65AFFFB59892}" dt="2019-11-09T22:16:44.943" v="25" actId="26606"/>
        <pc:sldMkLst>
          <pc:docMk/>
          <pc:sldMk cId="1365985354" sldId="257"/>
        </pc:sldMkLst>
        <pc:spChg chg="ord">
          <ac:chgData name="Sarah Gothard" userId="0e53f415fda5f162" providerId="LiveId" clId="{6B5AA3DF-C8E5-4F95-8119-65AFFFB59892}" dt="2019-11-09T22:16:44.943" v="25" actId="26606"/>
          <ac:spMkLst>
            <pc:docMk/>
            <pc:sldMk cId="1365985354" sldId="257"/>
            <ac:spMk id="4" creationId="{F1A24578-963C-4A61-83C6-D17DD8E9C813}"/>
          </ac:spMkLst>
        </pc:spChg>
        <pc:spChg chg="del">
          <ac:chgData name="Sarah Gothard" userId="0e53f415fda5f162" providerId="LiveId" clId="{6B5AA3DF-C8E5-4F95-8119-65AFFFB59892}" dt="2019-11-09T22:16:44.943" v="25" actId="26606"/>
          <ac:spMkLst>
            <pc:docMk/>
            <pc:sldMk cId="1365985354" sldId="257"/>
            <ac:spMk id="54" creationId="{32BC26D8-82FB-445E-AA49-62A77D7C1EE0}"/>
          </ac:spMkLst>
        </pc:spChg>
        <pc:spChg chg="del">
          <ac:chgData name="Sarah Gothard" userId="0e53f415fda5f162" providerId="LiveId" clId="{6B5AA3DF-C8E5-4F95-8119-65AFFFB59892}" dt="2019-11-09T22:16:44.943" v="25" actId="26606"/>
          <ac:spMkLst>
            <pc:docMk/>
            <pc:sldMk cId="1365985354" sldId="257"/>
            <ac:spMk id="56" creationId="{CB44330D-EA18-4254-AA95-EB49948539B8}"/>
          </ac:spMkLst>
        </pc:spChg>
        <pc:spChg chg="add">
          <ac:chgData name="Sarah Gothard" userId="0e53f415fda5f162" providerId="LiveId" clId="{6B5AA3DF-C8E5-4F95-8119-65AFFFB59892}" dt="2019-11-09T22:16:44.943" v="25" actId="26606"/>
          <ac:spMkLst>
            <pc:docMk/>
            <pc:sldMk cId="1365985354" sldId="257"/>
            <ac:spMk id="61" creationId="{32BC26D8-82FB-445E-AA49-62A77D7C1EE0}"/>
          </ac:spMkLst>
        </pc:spChg>
        <pc:spChg chg="add">
          <ac:chgData name="Sarah Gothard" userId="0e53f415fda5f162" providerId="LiveId" clId="{6B5AA3DF-C8E5-4F95-8119-65AFFFB59892}" dt="2019-11-09T22:16:44.943" v="25" actId="26606"/>
          <ac:spMkLst>
            <pc:docMk/>
            <pc:sldMk cId="1365985354" sldId="257"/>
            <ac:spMk id="63" creationId="{CB44330D-EA18-4254-AA95-EB49948539B8}"/>
          </ac:spMkLst>
        </pc:spChg>
        <pc:picChg chg="add mod">
          <ac:chgData name="Sarah Gothard" userId="0e53f415fda5f162" providerId="LiveId" clId="{6B5AA3DF-C8E5-4F95-8119-65AFFFB59892}" dt="2019-11-09T22:16:44.943" v="25" actId="26606"/>
          <ac:picMkLst>
            <pc:docMk/>
            <pc:sldMk cId="1365985354" sldId="257"/>
            <ac:picMk id="2" creationId="{B92E3B61-EECA-484E-AABF-DBB10A37A4CF}"/>
          </ac:picMkLst>
        </pc:picChg>
        <pc:picChg chg="del">
          <ac:chgData name="Sarah Gothard" userId="0e53f415fda5f162" providerId="LiveId" clId="{6B5AA3DF-C8E5-4F95-8119-65AFFFB59892}" dt="2019-11-09T22:13:56.558" v="1" actId="478"/>
          <ac:picMkLst>
            <pc:docMk/>
            <pc:sldMk cId="1365985354" sldId="257"/>
            <ac:picMk id="3" creationId="{4E222229-FF8E-489C-89EB-6D80D6A76ABF}"/>
          </ac:picMkLst>
        </pc:picChg>
      </pc:sldChg>
      <pc:sldChg chg="del">
        <pc:chgData name="Sarah Gothard" userId="0e53f415fda5f162" providerId="LiveId" clId="{6B5AA3DF-C8E5-4F95-8119-65AFFFB59892}" dt="2019-11-09T22:13:58.632" v="2" actId="2696"/>
        <pc:sldMkLst>
          <pc:docMk/>
          <pc:sldMk cId="1611171181" sldId="258"/>
        </pc:sldMkLst>
      </pc:sldChg>
      <pc:sldChg chg="addSp delSp modSp add mod setBg delDesignElem">
        <pc:chgData name="Sarah Gothard" userId="0e53f415fda5f162" providerId="LiveId" clId="{6B5AA3DF-C8E5-4F95-8119-65AFFFB59892}" dt="2019-11-10T00:47:55.653" v="94" actId="14100"/>
        <pc:sldMkLst>
          <pc:docMk/>
          <pc:sldMk cId="3930323481" sldId="258"/>
        </pc:sldMkLst>
        <pc:spChg chg="ord">
          <ac:chgData name="Sarah Gothard" userId="0e53f415fda5f162" providerId="LiveId" clId="{6B5AA3DF-C8E5-4F95-8119-65AFFFB59892}" dt="2019-11-09T23:10:01.271" v="31" actId="26606"/>
          <ac:spMkLst>
            <pc:docMk/>
            <pc:sldMk cId="3930323481" sldId="258"/>
            <ac:spMk id="4" creationId="{F1A24578-963C-4A61-83C6-D17DD8E9C813}"/>
          </ac:spMkLst>
        </pc:spChg>
        <pc:spChg chg="add">
          <ac:chgData name="Sarah Gothard" userId="0e53f415fda5f162" providerId="LiveId" clId="{6B5AA3DF-C8E5-4F95-8119-65AFFFB59892}" dt="2019-11-09T23:10:01.271" v="31" actId="26606"/>
          <ac:spMkLst>
            <pc:docMk/>
            <pc:sldMk cId="3930323481" sldId="258"/>
            <ac:spMk id="9" creationId="{32BC26D8-82FB-445E-AA49-62A77D7C1EE0}"/>
          </ac:spMkLst>
        </pc:spChg>
        <pc:spChg chg="add">
          <ac:chgData name="Sarah Gothard" userId="0e53f415fda5f162" providerId="LiveId" clId="{6B5AA3DF-C8E5-4F95-8119-65AFFFB59892}" dt="2019-11-09T23:10:01.271" v="31" actId="26606"/>
          <ac:spMkLst>
            <pc:docMk/>
            <pc:sldMk cId="3930323481" sldId="258"/>
            <ac:spMk id="11" creationId="{CB44330D-EA18-4254-AA95-EB49948539B8}"/>
          </ac:spMkLst>
        </pc:spChg>
        <pc:spChg chg="del">
          <ac:chgData name="Sarah Gothard" userId="0e53f415fda5f162" providerId="LiveId" clId="{6B5AA3DF-C8E5-4F95-8119-65AFFFB59892}" dt="2019-11-09T22:13:59.757" v="11"/>
          <ac:spMkLst>
            <pc:docMk/>
            <pc:sldMk cId="3930323481" sldId="258"/>
            <ac:spMk id="54" creationId="{32BC26D8-82FB-445E-AA49-62A77D7C1EE0}"/>
          </ac:spMkLst>
        </pc:spChg>
        <pc:spChg chg="del">
          <ac:chgData name="Sarah Gothard" userId="0e53f415fda5f162" providerId="LiveId" clId="{6B5AA3DF-C8E5-4F95-8119-65AFFFB59892}" dt="2019-11-09T22:13:59.757" v="11"/>
          <ac:spMkLst>
            <pc:docMk/>
            <pc:sldMk cId="3930323481" sldId="258"/>
            <ac:spMk id="56" creationId="{CB44330D-EA18-4254-AA95-EB49948539B8}"/>
          </ac:spMkLst>
        </pc:spChg>
        <pc:picChg chg="add mod">
          <ac:chgData name="Sarah Gothard" userId="0e53f415fda5f162" providerId="LiveId" clId="{6B5AA3DF-C8E5-4F95-8119-65AFFFB59892}" dt="2019-11-10T00:47:55.653" v="94" actId="14100"/>
          <ac:picMkLst>
            <pc:docMk/>
            <pc:sldMk cId="3930323481" sldId="258"/>
            <ac:picMk id="2" creationId="{C2B05964-BE5E-470B-B10A-930915962EA6}"/>
          </ac:picMkLst>
        </pc:picChg>
      </pc:sldChg>
      <pc:sldChg chg="addSp delSp modSp add mod ord setBg delDesignElem">
        <pc:chgData name="Sarah Gothard" userId="0e53f415fda5f162" providerId="LiveId" clId="{6B5AA3DF-C8E5-4F95-8119-65AFFFB59892}" dt="2019-11-10T00:48:37.447" v="100" actId="14100"/>
        <pc:sldMkLst>
          <pc:docMk/>
          <pc:sldMk cId="1963331902" sldId="259"/>
        </pc:sldMkLst>
        <pc:spChg chg="ord">
          <ac:chgData name="Sarah Gothard" userId="0e53f415fda5f162" providerId="LiveId" clId="{6B5AA3DF-C8E5-4F95-8119-65AFFFB59892}" dt="2019-11-09T23:11:48.825" v="35" actId="26606"/>
          <ac:spMkLst>
            <pc:docMk/>
            <pc:sldMk cId="1963331902" sldId="259"/>
            <ac:spMk id="4" creationId="{F1A24578-963C-4A61-83C6-D17DD8E9C813}"/>
          </ac:spMkLst>
        </pc:spChg>
        <pc:spChg chg="add">
          <ac:chgData name="Sarah Gothard" userId="0e53f415fda5f162" providerId="LiveId" clId="{6B5AA3DF-C8E5-4F95-8119-65AFFFB59892}" dt="2019-11-09T23:11:48.825" v="35" actId="26606"/>
          <ac:spMkLst>
            <pc:docMk/>
            <pc:sldMk cId="1963331902" sldId="259"/>
            <ac:spMk id="9" creationId="{32BC26D8-82FB-445E-AA49-62A77D7C1EE0}"/>
          </ac:spMkLst>
        </pc:spChg>
        <pc:spChg chg="add">
          <ac:chgData name="Sarah Gothard" userId="0e53f415fda5f162" providerId="LiveId" clId="{6B5AA3DF-C8E5-4F95-8119-65AFFFB59892}" dt="2019-11-09T23:11:48.825" v="35" actId="26606"/>
          <ac:spMkLst>
            <pc:docMk/>
            <pc:sldMk cId="1963331902" sldId="259"/>
            <ac:spMk id="11" creationId="{CB44330D-EA18-4254-AA95-EB49948539B8}"/>
          </ac:spMkLst>
        </pc:spChg>
        <pc:spChg chg="del">
          <ac:chgData name="Sarah Gothard" userId="0e53f415fda5f162" providerId="LiveId" clId="{6B5AA3DF-C8E5-4F95-8119-65AFFFB59892}" dt="2019-11-09T22:13:59.881" v="13"/>
          <ac:spMkLst>
            <pc:docMk/>
            <pc:sldMk cId="1963331902" sldId="259"/>
            <ac:spMk id="54" creationId="{32BC26D8-82FB-445E-AA49-62A77D7C1EE0}"/>
          </ac:spMkLst>
        </pc:spChg>
        <pc:spChg chg="del">
          <ac:chgData name="Sarah Gothard" userId="0e53f415fda5f162" providerId="LiveId" clId="{6B5AA3DF-C8E5-4F95-8119-65AFFFB59892}" dt="2019-11-09T22:13:59.881" v="13"/>
          <ac:spMkLst>
            <pc:docMk/>
            <pc:sldMk cId="1963331902" sldId="259"/>
            <ac:spMk id="56" creationId="{CB44330D-EA18-4254-AA95-EB49948539B8}"/>
          </ac:spMkLst>
        </pc:spChg>
        <pc:picChg chg="add mod">
          <ac:chgData name="Sarah Gothard" userId="0e53f415fda5f162" providerId="LiveId" clId="{6B5AA3DF-C8E5-4F95-8119-65AFFFB59892}" dt="2019-11-10T00:48:37.447" v="100" actId="14100"/>
          <ac:picMkLst>
            <pc:docMk/>
            <pc:sldMk cId="1963331902" sldId="259"/>
            <ac:picMk id="2" creationId="{9F4A968F-F3DF-4FCF-917B-F335D1CC3BB9}"/>
          </ac:picMkLst>
        </pc:picChg>
      </pc:sldChg>
      <pc:sldChg chg="del">
        <pc:chgData name="Sarah Gothard" userId="0e53f415fda5f162" providerId="LiveId" clId="{6B5AA3DF-C8E5-4F95-8119-65AFFFB59892}" dt="2019-11-09T22:13:58.647" v="3" actId="2696"/>
        <pc:sldMkLst>
          <pc:docMk/>
          <pc:sldMk cId="4167848883" sldId="259"/>
        </pc:sldMkLst>
      </pc:sldChg>
      <pc:sldChg chg="addSp delSp modSp add mod setBg delDesignElem">
        <pc:chgData name="Sarah Gothard" userId="0e53f415fda5f162" providerId="LiveId" clId="{6B5AA3DF-C8E5-4F95-8119-65AFFFB59892}" dt="2019-11-09T23:06:57.987" v="27" actId="26606"/>
        <pc:sldMkLst>
          <pc:docMk/>
          <pc:sldMk cId="590764609" sldId="260"/>
        </pc:sldMkLst>
        <pc:spChg chg="ord">
          <ac:chgData name="Sarah Gothard" userId="0e53f415fda5f162" providerId="LiveId" clId="{6B5AA3DF-C8E5-4F95-8119-65AFFFB59892}" dt="2019-11-09T23:06:57.987" v="27" actId="26606"/>
          <ac:spMkLst>
            <pc:docMk/>
            <pc:sldMk cId="590764609" sldId="260"/>
            <ac:spMk id="4" creationId="{F1A24578-963C-4A61-83C6-D17DD8E9C813}"/>
          </ac:spMkLst>
        </pc:spChg>
        <pc:spChg chg="add">
          <ac:chgData name="Sarah Gothard" userId="0e53f415fda5f162" providerId="LiveId" clId="{6B5AA3DF-C8E5-4F95-8119-65AFFFB59892}" dt="2019-11-09T23:06:57.987" v="27" actId="26606"/>
          <ac:spMkLst>
            <pc:docMk/>
            <pc:sldMk cId="590764609" sldId="260"/>
            <ac:spMk id="9" creationId="{32BC26D8-82FB-445E-AA49-62A77D7C1EE0}"/>
          </ac:spMkLst>
        </pc:spChg>
        <pc:spChg chg="add">
          <ac:chgData name="Sarah Gothard" userId="0e53f415fda5f162" providerId="LiveId" clId="{6B5AA3DF-C8E5-4F95-8119-65AFFFB59892}" dt="2019-11-09T23:06:57.987" v="27" actId="26606"/>
          <ac:spMkLst>
            <pc:docMk/>
            <pc:sldMk cId="590764609" sldId="260"/>
            <ac:spMk id="11" creationId="{CB44330D-EA18-4254-AA95-EB49948539B8}"/>
          </ac:spMkLst>
        </pc:spChg>
        <pc:spChg chg="del">
          <ac:chgData name="Sarah Gothard" userId="0e53f415fda5f162" providerId="LiveId" clId="{6B5AA3DF-C8E5-4F95-8119-65AFFFB59892}" dt="2019-11-09T22:14:00.041" v="15"/>
          <ac:spMkLst>
            <pc:docMk/>
            <pc:sldMk cId="590764609" sldId="260"/>
            <ac:spMk id="54" creationId="{32BC26D8-82FB-445E-AA49-62A77D7C1EE0}"/>
          </ac:spMkLst>
        </pc:spChg>
        <pc:spChg chg="del">
          <ac:chgData name="Sarah Gothard" userId="0e53f415fda5f162" providerId="LiveId" clId="{6B5AA3DF-C8E5-4F95-8119-65AFFFB59892}" dt="2019-11-09T22:14:00.041" v="15"/>
          <ac:spMkLst>
            <pc:docMk/>
            <pc:sldMk cId="590764609" sldId="260"/>
            <ac:spMk id="56" creationId="{CB44330D-EA18-4254-AA95-EB49948539B8}"/>
          </ac:spMkLst>
        </pc:spChg>
        <pc:picChg chg="add mod">
          <ac:chgData name="Sarah Gothard" userId="0e53f415fda5f162" providerId="LiveId" clId="{6B5AA3DF-C8E5-4F95-8119-65AFFFB59892}" dt="2019-11-09T23:06:57.987" v="27" actId="26606"/>
          <ac:picMkLst>
            <pc:docMk/>
            <pc:sldMk cId="590764609" sldId="260"/>
            <ac:picMk id="2" creationId="{A6410796-E909-41E8-8AC0-23CBBA6309F4}"/>
          </ac:picMkLst>
        </pc:picChg>
      </pc:sldChg>
      <pc:sldChg chg="del">
        <pc:chgData name="Sarah Gothard" userId="0e53f415fda5f162" providerId="LiveId" clId="{6B5AA3DF-C8E5-4F95-8119-65AFFFB59892}" dt="2019-11-09T22:13:58.659" v="4" actId="2696"/>
        <pc:sldMkLst>
          <pc:docMk/>
          <pc:sldMk cId="2778896421" sldId="260"/>
        </pc:sldMkLst>
      </pc:sldChg>
      <pc:sldChg chg="del">
        <pc:chgData name="Sarah Gothard" userId="0e53f415fda5f162" providerId="LiveId" clId="{6B5AA3DF-C8E5-4F95-8119-65AFFFB59892}" dt="2019-11-09T22:13:58.666" v="5" actId="2696"/>
        <pc:sldMkLst>
          <pc:docMk/>
          <pc:sldMk cId="566459714" sldId="261"/>
        </pc:sldMkLst>
      </pc:sldChg>
      <pc:sldChg chg="addSp delSp modSp add mod setBg delDesignElem">
        <pc:chgData name="Sarah Gothard" userId="0e53f415fda5f162" providerId="LiveId" clId="{6B5AA3DF-C8E5-4F95-8119-65AFFFB59892}" dt="2019-11-10T00:48:17.744" v="96" actId="14100"/>
        <pc:sldMkLst>
          <pc:docMk/>
          <pc:sldMk cId="1432492758" sldId="261"/>
        </pc:sldMkLst>
        <pc:spChg chg="ord">
          <ac:chgData name="Sarah Gothard" userId="0e53f415fda5f162" providerId="LiveId" clId="{6B5AA3DF-C8E5-4F95-8119-65AFFFB59892}" dt="2019-11-09T23:11:20.934" v="33" actId="26606"/>
          <ac:spMkLst>
            <pc:docMk/>
            <pc:sldMk cId="1432492758" sldId="261"/>
            <ac:spMk id="4" creationId="{F1A24578-963C-4A61-83C6-D17DD8E9C813}"/>
          </ac:spMkLst>
        </pc:spChg>
        <pc:spChg chg="add">
          <ac:chgData name="Sarah Gothard" userId="0e53f415fda5f162" providerId="LiveId" clId="{6B5AA3DF-C8E5-4F95-8119-65AFFFB59892}" dt="2019-11-09T23:11:20.934" v="33" actId="26606"/>
          <ac:spMkLst>
            <pc:docMk/>
            <pc:sldMk cId="1432492758" sldId="261"/>
            <ac:spMk id="9" creationId="{32BC26D8-82FB-445E-AA49-62A77D7C1EE0}"/>
          </ac:spMkLst>
        </pc:spChg>
        <pc:spChg chg="add">
          <ac:chgData name="Sarah Gothard" userId="0e53f415fda5f162" providerId="LiveId" clId="{6B5AA3DF-C8E5-4F95-8119-65AFFFB59892}" dt="2019-11-09T23:11:20.934" v="33" actId="26606"/>
          <ac:spMkLst>
            <pc:docMk/>
            <pc:sldMk cId="1432492758" sldId="261"/>
            <ac:spMk id="11" creationId="{CB44330D-EA18-4254-AA95-EB49948539B8}"/>
          </ac:spMkLst>
        </pc:spChg>
        <pc:spChg chg="del">
          <ac:chgData name="Sarah Gothard" userId="0e53f415fda5f162" providerId="LiveId" clId="{6B5AA3DF-C8E5-4F95-8119-65AFFFB59892}" dt="2019-11-09T22:14:00.221" v="17"/>
          <ac:spMkLst>
            <pc:docMk/>
            <pc:sldMk cId="1432492758" sldId="261"/>
            <ac:spMk id="54" creationId="{32BC26D8-82FB-445E-AA49-62A77D7C1EE0}"/>
          </ac:spMkLst>
        </pc:spChg>
        <pc:spChg chg="del">
          <ac:chgData name="Sarah Gothard" userId="0e53f415fda5f162" providerId="LiveId" clId="{6B5AA3DF-C8E5-4F95-8119-65AFFFB59892}" dt="2019-11-09T22:14:00.221" v="17"/>
          <ac:spMkLst>
            <pc:docMk/>
            <pc:sldMk cId="1432492758" sldId="261"/>
            <ac:spMk id="56" creationId="{CB44330D-EA18-4254-AA95-EB49948539B8}"/>
          </ac:spMkLst>
        </pc:spChg>
        <pc:picChg chg="add mod">
          <ac:chgData name="Sarah Gothard" userId="0e53f415fda5f162" providerId="LiveId" clId="{6B5AA3DF-C8E5-4F95-8119-65AFFFB59892}" dt="2019-11-10T00:48:17.744" v="96" actId="14100"/>
          <ac:picMkLst>
            <pc:docMk/>
            <pc:sldMk cId="1432492758" sldId="261"/>
            <ac:picMk id="2" creationId="{C8911201-41C2-440C-90B7-B1C74ED5EE5A}"/>
          </ac:picMkLst>
        </pc:picChg>
      </pc:sldChg>
      <pc:sldChg chg="del">
        <pc:chgData name="Sarah Gothard" userId="0e53f415fda5f162" providerId="LiveId" clId="{6B5AA3DF-C8E5-4F95-8119-65AFFFB59892}" dt="2019-11-09T22:13:58.672" v="6" actId="2696"/>
        <pc:sldMkLst>
          <pc:docMk/>
          <pc:sldMk cId="56645606" sldId="262"/>
        </pc:sldMkLst>
      </pc:sldChg>
      <pc:sldChg chg="addSp delSp modSp add mod setBg delDesignElem">
        <pc:chgData name="Sarah Gothard" userId="0e53f415fda5f162" providerId="LiveId" clId="{6B5AA3DF-C8E5-4F95-8119-65AFFFB59892}" dt="2019-11-10T00:51:30.826" v="116"/>
        <pc:sldMkLst>
          <pc:docMk/>
          <pc:sldMk cId="2367765174" sldId="262"/>
        </pc:sldMkLst>
        <pc:spChg chg="ord">
          <ac:chgData name="Sarah Gothard" userId="0e53f415fda5f162" providerId="LiveId" clId="{6B5AA3DF-C8E5-4F95-8119-65AFFFB59892}" dt="2019-11-10T00:47:21.070" v="84" actId="26606"/>
          <ac:spMkLst>
            <pc:docMk/>
            <pc:sldMk cId="2367765174" sldId="262"/>
            <ac:spMk id="4" creationId="{F1A24578-963C-4A61-83C6-D17DD8E9C813}"/>
          </ac:spMkLst>
        </pc:spChg>
        <pc:spChg chg="add del">
          <ac:chgData name="Sarah Gothard" userId="0e53f415fda5f162" providerId="LiveId" clId="{6B5AA3DF-C8E5-4F95-8119-65AFFFB59892}" dt="2019-11-10T00:47:21.070" v="84" actId="26606"/>
          <ac:spMkLst>
            <pc:docMk/>
            <pc:sldMk cId="2367765174" sldId="262"/>
            <ac:spMk id="9" creationId="{32BC26D8-82FB-445E-AA49-62A77D7C1EE0}"/>
          </ac:spMkLst>
        </pc:spChg>
        <pc:spChg chg="add del">
          <ac:chgData name="Sarah Gothard" userId="0e53f415fda5f162" providerId="LiveId" clId="{6B5AA3DF-C8E5-4F95-8119-65AFFFB59892}" dt="2019-11-10T00:47:21.070" v="84" actId="26606"/>
          <ac:spMkLst>
            <pc:docMk/>
            <pc:sldMk cId="2367765174" sldId="262"/>
            <ac:spMk id="11" creationId="{CB44330D-EA18-4254-AA95-EB49948539B8}"/>
          </ac:spMkLst>
        </pc:spChg>
        <pc:spChg chg="add">
          <ac:chgData name="Sarah Gothard" userId="0e53f415fda5f162" providerId="LiveId" clId="{6B5AA3DF-C8E5-4F95-8119-65AFFFB59892}" dt="2019-11-10T00:47:21.070" v="84" actId="26606"/>
          <ac:spMkLst>
            <pc:docMk/>
            <pc:sldMk cId="2367765174" sldId="262"/>
            <ac:spMk id="16" creationId="{32BC26D8-82FB-445E-AA49-62A77D7C1EE0}"/>
          </ac:spMkLst>
        </pc:spChg>
        <pc:spChg chg="add">
          <ac:chgData name="Sarah Gothard" userId="0e53f415fda5f162" providerId="LiveId" clId="{6B5AA3DF-C8E5-4F95-8119-65AFFFB59892}" dt="2019-11-10T00:47:21.070" v="84" actId="26606"/>
          <ac:spMkLst>
            <pc:docMk/>
            <pc:sldMk cId="2367765174" sldId="262"/>
            <ac:spMk id="18" creationId="{CB44330D-EA18-4254-AA95-EB49948539B8}"/>
          </ac:spMkLst>
        </pc:spChg>
        <pc:spChg chg="del">
          <ac:chgData name="Sarah Gothard" userId="0e53f415fda5f162" providerId="LiveId" clId="{6B5AA3DF-C8E5-4F95-8119-65AFFFB59892}" dt="2019-11-09T22:14:00.358" v="19"/>
          <ac:spMkLst>
            <pc:docMk/>
            <pc:sldMk cId="2367765174" sldId="262"/>
            <ac:spMk id="54" creationId="{32BC26D8-82FB-445E-AA49-62A77D7C1EE0}"/>
          </ac:spMkLst>
        </pc:spChg>
        <pc:spChg chg="del">
          <ac:chgData name="Sarah Gothard" userId="0e53f415fda5f162" providerId="LiveId" clId="{6B5AA3DF-C8E5-4F95-8119-65AFFFB59892}" dt="2019-11-09T22:14:00.358" v="19"/>
          <ac:spMkLst>
            <pc:docMk/>
            <pc:sldMk cId="2367765174" sldId="262"/>
            <ac:spMk id="56" creationId="{CB44330D-EA18-4254-AA95-EB49948539B8}"/>
          </ac:spMkLst>
        </pc:spChg>
        <pc:picChg chg="add del mod">
          <ac:chgData name="Sarah Gothard" userId="0e53f415fda5f162" providerId="LiveId" clId="{6B5AA3DF-C8E5-4F95-8119-65AFFFB59892}" dt="2019-11-10T00:47:18.999" v="82" actId="478"/>
          <ac:picMkLst>
            <pc:docMk/>
            <pc:sldMk cId="2367765174" sldId="262"/>
            <ac:picMk id="2" creationId="{73E5383F-39F7-4224-8883-16ABA2CBD5DE}"/>
          </ac:picMkLst>
        </pc:picChg>
        <pc:picChg chg="add del mod">
          <ac:chgData name="Sarah Gothard" userId="0e53f415fda5f162" providerId="LiveId" clId="{6B5AA3DF-C8E5-4F95-8119-65AFFFB59892}" dt="2019-11-10T00:51:30.601" v="115" actId="478"/>
          <ac:picMkLst>
            <pc:docMk/>
            <pc:sldMk cId="2367765174" sldId="262"/>
            <ac:picMk id="3" creationId="{8AC91BB7-DD8E-4CA9-BBEF-4764A418655A}"/>
          </ac:picMkLst>
        </pc:picChg>
        <pc:picChg chg="add del">
          <ac:chgData name="Sarah Gothard" userId="0e53f415fda5f162" providerId="LiveId" clId="{6B5AA3DF-C8E5-4F95-8119-65AFFFB59892}" dt="2019-11-10T00:47:23.050" v="86"/>
          <ac:picMkLst>
            <pc:docMk/>
            <pc:sldMk cId="2367765174" sldId="262"/>
            <ac:picMk id="5" creationId="{409D4198-6B06-4799-8B87-E1CFFB5AABF1}"/>
          </ac:picMkLst>
        </pc:picChg>
        <pc:picChg chg="add">
          <ac:chgData name="Sarah Gothard" userId="0e53f415fda5f162" providerId="LiveId" clId="{6B5AA3DF-C8E5-4F95-8119-65AFFFB59892}" dt="2019-11-10T00:51:30.826" v="116"/>
          <ac:picMkLst>
            <pc:docMk/>
            <pc:sldMk cId="2367765174" sldId="262"/>
            <ac:picMk id="12" creationId="{D1CB3898-29A6-4551-B5FA-ABA98787964E}"/>
          </ac:picMkLst>
        </pc:picChg>
      </pc:sldChg>
      <pc:sldChg chg="del">
        <pc:chgData name="Sarah Gothard" userId="0e53f415fda5f162" providerId="LiveId" clId="{6B5AA3DF-C8E5-4F95-8119-65AFFFB59892}" dt="2019-11-09T22:13:58.678" v="7" actId="2696"/>
        <pc:sldMkLst>
          <pc:docMk/>
          <pc:sldMk cId="2914586882" sldId="263"/>
        </pc:sldMkLst>
      </pc:sldChg>
      <pc:sldChg chg="addSp delSp modSp add mod setBg delDesignElem">
        <pc:chgData name="Sarah Gothard" userId="0e53f415fda5f162" providerId="LiveId" clId="{6B5AA3DF-C8E5-4F95-8119-65AFFFB59892}" dt="2019-11-09T23:07:49.310" v="29" actId="26606"/>
        <pc:sldMkLst>
          <pc:docMk/>
          <pc:sldMk cId="4256367878" sldId="263"/>
        </pc:sldMkLst>
        <pc:spChg chg="ord">
          <ac:chgData name="Sarah Gothard" userId="0e53f415fda5f162" providerId="LiveId" clId="{6B5AA3DF-C8E5-4F95-8119-65AFFFB59892}" dt="2019-11-09T23:07:49.310" v="29" actId="26606"/>
          <ac:spMkLst>
            <pc:docMk/>
            <pc:sldMk cId="4256367878" sldId="263"/>
            <ac:spMk id="4" creationId="{F1A24578-963C-4A61-83C6-D17DD8E9C813}"/>
          </ac:spMkLst>
        </pc:spChg>
        <pc:spChg chg="add">
          <ac:chgData name="Sarah Gothard" userId="0e53f415fda5f162" providerId="LiveId" clId="{6B5AA3DF-C8E5-4F95-8119-65AFFFB59892}" dt="2019-11-09T23:07:49.310" v="29" actId="26606"/>
          <ac:spMkLst>
            <pc:docMk/>
            <pc:sldMk cId="4256367878" sldId="263"/>
            <ac:spMk id="9" creationId="{32BC26D8-82FB-445E-AA49-62A77D7C1EE0}"/>
          </ac:spMkLst>
        </pc:spChg>
        <pc:spChg chg="add">
          <ac:chgData name="Sarah Gothard" userId="0e53f415fda5f162" providerId="LiveId" clId="{6B5AA3DF-C8E5-4F95-8119-65AFFFB59892}" dt="2019-11-09T23:07:49.310" v="29" actId="26606"/>
          <ac:spMkLst>
            <pc:docMk/>
            <pc:sldMk cId="4256367878" sldId="263"/>
            <ac:spMk id="11" creationId="{CB44330D-EA18-4254-AA95-EB49948539B8}"/>
          </ac:spMkLst>
        </pc:spChg>
        <pc:spChg chg="del">
          <ac:chgData name="Sarah Gothard" userId="0e53f415fda5f162" providerId="LiveId" clId="{6B5AA3DF-C8E5-4F95-8119-65AFFFB59892}" dt="2019-11-09T22:14:00.496" v="21"/>
          <ac:spMkLst>
            <pc:docMk/>
            <pc:sldMk cId="4256367878" sldId="263"/>
            <ac:spMk id="54" creationId="{32BC26D8-82FB-445E-AA49-62A77D7C1EE0}"/>
          </ac:spMkLst>
        </pc:spChg>
        <pc:spChg chg="del">
          <ac:chgData name="Sarah Gothard" userId="0e53f415fda5f162" providerId="LiveId" clId="{6B5AA3DF-C8E5-4F95-8119-65AFFFB59892}" dt="2019-11-09T22:14:00.496" v="21"/>
          <ac:spMkLst>
            <pc:docMk/>
            <pc:sldMk cId="4256367878" sldId="263"/>
            <ac:spMk id="56" creationId="{CB44330D-EA18-4254-AA95-EB49948539B8}"/>
          </ac:spMkLst>
        </pc:spChg>
        <pc:picChg chg="add mod">
          <ac:chgData name="Sarah Gothard" userId="0e53f415fda5f162" providerId="LiveId" clId="{6B5AA3DF-C8E5-4F95-8119-65AFFFB59892}" dt="2019-11-09T23:07:49.310" v="29" actId="26606"/>
          <ac:picMkLst>
            <pc:docMk/>
            <pc:sldMk cId="4256367878" sldId="263"/>
            <ac:picMk id="2" creationId="{ABB8C52E-DD8F-4E60-A702-CADAED695FA0}"/>
          </ac:picMkLst>
        </pc:picChg>
      </pc:sldChg>
      <pc:sldChg chg="del">
        <pc:chgData name="Sarah Gothard" userId="0e53f415fda5f162" providerId="LiveId" clId="{6B5AA3DF-C8E5-4F95-8119-65AFFFB59892}" dt="2019-11-09T22:13:58.684" v="8" actId="2696"/>
        <pc:sldMkLst>
          <pc:docMk/>
          <pc:sldMk cId="261407145" sldId="264"/>
        </pc:sldMkLst>
      </pc:sldChg>
      <pc:sldChg chg="addSp delSp modSp add mod setBg">
        <pc:chgData name="Sarah Gothard" userId="0e53f415fda5f162" providerId="LiveId" clId="{6B5AA3DF-C8E5-4F95-8119-65AFFFB59892}" dt="2019-11-10T00:51:36.454" v="118"/>
        <pc:sldMkLst>
          <pc:docMk/>
          <pc:sldMk cId="906292791" sldId="264"/>
        </pc:sldMkLst>
        <pc:spChg chg="ord">
          <ac:chgData name="Sarah Gothard" userId="0e53f415fda5f162" providerId="LiveId" clId="{6B5AA3DF-C8E5-4F95-8119-65AFFFB59892}" dt="2019-11-10T00:47:15.024" v="81" actId="26606"/>
          <ac:spMkLst>
            <pc:docMk/>
            <pc:sldMk cId="906292791" sldId="264"/>
            <ac:spMk id="4" creationId="{F1A24578-963C-4A61-83C6-D17DD8E9C813}"/>
          </ac:spMkLst>
        </pc:spChg>
        <pc:spChg chg="add del">
          <ac:chgData name="Sarah Gothard" userId="0e53f415fda5f162" providerId="LiveId" clId="{6B5AA3DF-C8E5-4F95-8119-65AFFFB59892}" dt="2019-11-10T00:47:15.024" v="81" actId="26606"/>
          <ac:spMkLst>
            <pc:docMk/>
            <pc:sldMk cId="906292791" sldId="264"/>
            <ac:spMk id="10" creationId="{32BC26D8-82FB-445E-AA49-62A77D7C1EE0}"/>
          </ac:spMkLst>
        </pc:spChg>
        <pc:spChg chg="add del">
          <ac:chgData name="Sarah Gothard" userId="0e53f415fda5f162" providerId="LiveId" clId="{6B5AA3DF-C8E5-4F95-8119-65AFFFB59892}" dt="2019-11-10T00:47:15.024" v="81" actId="26606"/>
          <ac:spMkLst>
            <pc:docMk/>
            <pc:sldMk cId="906292791" sldId="264"/>
            <ac:spMk id="12" creationId="{CB44330D-EA18-4254-AA95-EB49948539B8}"/>
          </ac:spMkLst>
        </pc:spChg>
        <pc:spChg chg="add">
          <ac:chgData name="Sarah Gothard" userId="0e53f415fda5f162" providerId="LiveId" clId="{6B5AA3DF-C8E5-4F95-8119-65AFFFB59892}" dt="2019-11-10T00:47:15.024" v="81" actId="26606"/>
          <ac:spMkLst>
            <pc:docMk/>
            <pc:sldMk cId="906292791" sldId="264"/>
            <ac:spMk id="17" creationId="{32BC26D8-82FB-445E-AA49-62A77D7C1EE0}"/>
          </ac:spMkLst>
        </pc:spChg>
        <pc:spChg chg="add">
          <ac:chgData name="Sarah Gothard" userId="0e53f415fda5f162" providerId="LiveId" clId="{6B5AA3DF-C8E5-4F95-8119-65AFFFB59892}" dt="2019-11-10T00:47:15.024" v="81" actId="26606"/>
          <ac:spMkLst>
            <pc:docMk/>
            <pc:sldMk cId="906292791" sldId="264"/>
            <ac:spMk id="19" creationId="{CB44330D-EA18-4254-AA95-EB49948539B8}"/>
          </ac:spMkLst>
        </pc:spChg>
        <pc:picChg chg="add del">
          <ac:chgData name="Sarah Gothard" userId="0e53f415fda5f162" providerId="LiveId" clId="{6B5AA3DF-C8E5-4F95-8119-65AFFFB59892}" dt="2019-11-09T23:14:15.425" v="40"/>
          <ac:picMkLst>
            <pc:docMk/>
            <pc:sldMk cId="906292791" sldId="264"/>
            <ac:picMk id="2" creationId="{9DEB426A-CC1B-4BC7-A793-E271B8CF114C}"/>
          </ac:picMkLst>
        </pc:picChg>
        <pc:picChg chg="add del">
          <ac:chgData name="Sarah Gothard" userId="0e53f415fda5f162" providerId="LiveId" clId="{6B5AA3DF-C8E5-4F95-8119-65AFFFB59892}" dt="2019-11-09T23:14:46.497" v="42" actId="478"/>
          <ac:picMkLst>
            <pc:docMk/>
            <pc:sldMk cId="906292791" sldId="264"/>
            <ac:picMk id="3" creationId="{258803EB-0AA8-4131-82A4-72ACAD2E84AF}"/>
          </ac:picMkLst>
        </pc:picChg>
        <pc:picChg chg="add del mod">
          <ac:chgData name="Sarah Gothard" userId="0e53f415fda5f162" providerId="LiveId" clId="{6B5AA3DF-C8E5-4F95-8119-65AFFFB59892}" dt="2019-11-10T00:47:12.986" v="79" actId="478"/>
          <ac:picMkLst>
            <pc:docMk/>
            <pc:sldMk cId="906292791" sldId="264"/>
            <ac:picMk id="5" creationId="{DED5F0EA-49EA-4FEE-942A-C2AC59192F40}"/>
          </ac:picMkLst>
        </pc:picChg>
        <pc:picChg chg="add del mod">
          <ac:chgData name="Sarah Gothard" userId="0e53f415fda5f162" providerId="LiveId" clId="{6B5AA3DF-C8E5-4F95-8119-65AFFFB59892}" dt="2019-11-10T00:51:36.211" v="117" actId="478"/>
          <ac:picMkLst>
            <pc:docMk/>
            <pc:sldMk cId="906292791" sldId="264"/>
            <ac:picMk id="6" creationId="{EA864F55-6493-4346-8CEE-AB2AF1D8D310}"/>
          </ac:picMkLst>
        </pc:picChg>
        <pc:picChg chg="add">
          <ac:chgData name="Sarah Gothard" userId="0e53f415fda5f162" providerId="LiveId" clId="{6B5AA3DF-C8E5-4F95-8119-65AFFFB59892}" dt="2019-11-10T00:51:36.454" v="118"/>
          <ac:picMkLst>
            <pc:docMk/>
            <pc:sldMk cId="906292791" sldId="264"/>
            <ac:picMk id="11" creationId="{D7FB0B36-4713-4434-8A62-42EB65412CCC}"/>
          </ac:picMkLst>
        </pc:picChg>
      </pc:sldChg>
      <pc:sldChg chg="del">
        <pc:chgData name="Sarah Gothard" userId="0e53f415fda5f162" providerId="LiveId" clId="{6B5AA3DF-C8E5-4F95-8119-65AFFFB59892}" dt="2019-11-09T22:13:58.691" v="9" actId="2696"/>
        <pc:sldMkLst>
          <pc:docMk/>
          <pc:sldMk cId="1366186574" sldId="265"/>
        </pc:sldMkLst>
      </pc:sldChg>
      <pc:sldChg chg="addSp delSp modSp add mod setBg">
        <pc:chgData name="Sarah Gothard" userId="0e53f415fda5f162" providerId="LiveId" clId="{6B5AA3DF-C8E5-4F95-8119-65AFFFB59892}" dt="2019-11-10T00:51:25.621" v="114"/>
        <pc:sldMkLst>
          <pc:docMk/>
          <pc:sldMk cId="1588944615" sldId="265"/>
        </pc:sldMkLst>
        <pc:spChg chg="ord">
          <ac:chgData name="Sarah Gothard" userId="0e53f415fda5f162" providerId="LiveId" clId="{6B5AA3DF-C8E5-4F95-8119-65AFFFB59892}" dt="2019-11-09T23:14:56.198" v="48" actId="26606"/>
          <ac:spMkLst>
            <pc:docMk/>
            <pc:sldMk cId="1588944615" sldId="265"/>
            <ac:spMk id="4" creationId="{F1A24578-963C-4A61-83C6-D17DD8E9C813}"/>
          </ac:spMkLst>
        </pc:spChg>
        <pc:spChg chg="add">
          <ac:chgData name="Sarah Gothard" userId="0e53f415fda5f162" providerId="LiveId" clId="{6B5AA3DF-C8E5-4F95-8119-65AFFFB59892}" dt="2019-11-09T23:14:56.198" v="48" actId="26606"/>
          <ac:spMkLst>
            <pc:docMk/>
            <pc:sldMk cId="1588944615" sldId="265"/>
            <ac:spMk id="9" creationId="{32BC26D8-82FB-445E-AA49-62A77D7C1EE0}"/>
          </ac:spMkLst>
        </pc:spChg>
        <pc:spChg chg="add">
          <ac:chgData name="Sarah Gothard" userId="0e53f415fda5f162" providerId="LiveId" clId="{6B5AA3DF-C8E5-4F95-8119-65AFFFB59892}" dt="2019-11-09T23:14:56.198" v="48" actId="26606"/>
          <ac:spMkLst>
            <pc:docMk/>
            <pc:sldMk cId="1588944615" sldId="265"/>
            <ac:spMk id="11" creationId="{CB44330D-EA18-4254-AA95-EB49948539B8}"/>
          </ac:spMkLst>
        </pc:spChg>
        <pc:picChg chg="add del mod">
          <ac:chgData name="Sarah Gothard" userId="0e53f415fda5f162" providerId="LiveId" clId="{6B5AA3DF-C8E5-4F95-8119-65AFFFB59892}" dt="2019-11-10T00:47:28.287" v="87" actId="478"/>
          <ac:picMkLst>
            <pc:docMk/>
            <pc:sldMk cId="1588944615" sldId="265"/>
            <ac:picMk id="2" creationId="{0B1DA768-9C9F-409C-869F-4ADA49DDE4B0}"/>
          </ac:picMkLst>
        </pc:picChg>
        <pc:picChg chg="add del">
          <ac:chgData name="Sarah Gothard" userId="0e53f415fda5f162" providerId="LiveId" clId="{6B5AA3DF-C8E5-4F95-8119-65AFFFB59892}" dt="2019-11-10T00:51:25.319" v="113" actId="478"/>
          <ac:picMkLst>
            <pc:docMk/>
            <pc:sldMk cId="1588944615" sldId="265"/>
            <ac:picMk id="6" creationId="{5E3A3661-4047-4A01-8344-68DA658F6828}"/>
          </ac:picMkLst>
        </pc:picChg>
        <pc:picChg chg="add">
          <ac:chgData name="Sarah Gothard" userId="0e53f415fda5f162" providerId="LiveId" clId="{6B5AA3DF-C8E5-4F95-8119-65AFFFB59892}" dt="2019-11-10T00:51:25.621" v="114"/>
          <ac:picMkLst>
            <pc:docMk/>
            <pc:sldMk cId="1588944615" sldId="265"/>
            <ac:picMk id="7" creationId="{2927EBC2-A379-4365-8F67-93E588224BBB}"/>
          </ac:picMkLst>
        </pc:picChg>
      </pc:sldChg>
      <pc:sldChg chg="addSp delSp modSp add mod setBg">
        <pc:chgData name="Sarah Gothard" userId="0e53f415fda5f162" providerId="LiveId" clId="{6B5AA3DF-C8E5-4F95-8119-65AFFFB59892}" dt="2019-11-10T00:38:08.147" v="63" actId="26606"/>
        <pc:sldMkLst>
          <pc:docMk/>
          <pc:sldMk cId="3526902344" sldId="266"/>
        </pc:sldMkLst>
        <pc:spChg chg="del">
          <ac:chgData name="Sarah Gothard" userId="0e53f415fda5f162" providerId="LiveId" clId="{6B5AA3DF-C8E5-4F95-8119-65AFFFB59892}" dt="2019-11-10T00:33:17.955" v="51" actId="478"/>
          <ac:spMkLst>
            <pc:docMk/>
            <pc:sldMk cId="3526902344" sldId="266"/>
            <ac:spMk id="2" creationId="{E754A707-1DAB-442D-9EC4-7DF42A46A27E}"/>
          </ac:spMkLst>
        </pc:spChg>
        <pc:spChg chg="del">
          <ac:chgData name="Sarah Gothard" userId="0e53f415fda5f162" providerId="LiveId" clId="{6B5AA3DF-C8E5-4F95-8119-65AFFFB59892}" dt="2019-11-10T00:33:16.718" v="50" actId="478"/>
          <ac:spMkLst>
            <pc:docMk/>
            <pc:sldMk cId="3526902344" sldId="266"/>
            <ac:spMk id="3" creationId="{8423F675-D2BE-45DE-8D9C-0E5066F7A9FB}"/>
          </ac:spMkLst>
        </pc:spChg>
        <pc:spChg chg="mod ord">
          <ac:chgData name="Sarah Gothard" userId="0e53f415fda5f162" providerId="LiveId" clId="{6B5AA3DF-C8E5-4F95-8119-65AFFFB59892}" dt="2019-11-10T00:38:08.147" v="63" actId="26606"/>
          <ac:spMkLst>
            <pc:docMk/>
            <pc:sldMk cId="3526902344" sldId="266"/>
            <ac:spMk id="4" creationId="{285C5204-178E-4DDB-BDA9-F5674DB93CDA}"/>
          </ac:spMkLst>
        </pc:spChg>
        <pc:spChg chg="add">
          <ac:chgData name="Sarah Gothard" userId="0e53f415fda5f162" providerId="LiveId" clId="{6B5AA3DF-C8E5-4F95-8119-65AFFFB59892}" dt="2019-11-10T00:38:08.147" v="63" actId="26606"/>
          <ac:spMkLst>
            <pc:docMk/>
            <pc:sldMk cId="3526902344" sldId="266"/>
            <ac:spMk id="11" creationId="{32BC26D8-82FB-445E-AA49-62A77D7C1EE0}"/>
          </ac:spMkLst>
        </pc:spChg>
        <pc:spChg chg="add">
          <ac:chgData name="Sarah Gothard" userId="0e53f415fda5f162" providerId="LiveId" clId="{6B5AA3DF-C8E5-4F95-8119-65AFFFB59892}" dt="2019-11-10T00:38:08.147" v="63" actId="26606"/>
          <ac:spMkLst>
            <pc:docMk/>
            <pc:sldMk cId="3526902344" sldId="266"/>
            <ac:spMk id="13" creationId="{CB44330D-EA18-4254-AA95-EB49948539B8}"/>
          </ac:spMkLst>
        </pc:spChg>
        <pc:picChg chg="add del">
          <ac:chgData name="Sarah Gothard" userId="0e53f415fda5f162" providerId="LiveId" clId="{6B5AA3DF-C8E5-4F95-8119-65AFFFB59892}" dt="2019-11-10T00:33:21.491" v="53"/>
          <ac:picMkLst>
            <pc:docMk/>
            <pc:sldMk cId="3526902344" sldId="266"/>
            <ac:picMk id="5" creationId="{0330CAE6-EA6F-47C0-B284-0128D2A4D93A}"/>
          </ac:picMkLst>
        </pc:picChg>
        <pc:picChg chg="add mod">
          <ac:chgData name="Sarah Gothard" userId="0e53f415fda5f162" providerId="LiveId" clId="{6B5AA3DF-C8E5-4F95-8119-65AFFFB59892}" dt="2019-11-10T00:38:08.147" v="63" actId="26606"/>
          <ac:picMkLst>
            <pc:docMk/>
            <pc:sldMk cId="3526902344" sldId="266"/>
            <ac:picMk id="6" creationId="{4C2A31FC-2F74-49E2-B560-2CCB6B2E38E9}"/>
          </ac:picMkLst>
        </pc:picChg>
      </pc:sldChg>
      <pc:sldChg chg="addSp delSp modSp add mod setBg">
        <pc:chgData name="Sarah Gothard" userId="0e53f415fda5f162" providerId="LiveId" clId="{6B5AA3DF-C8E5-4F95-8119-65AFFFB59892}" dt="2019-11-10T00:48:55.118" v="104" actId="1076"/>
        <pc:sldMkLst>
          <pc:docMk/>
          <pc:sldMk cId="3855755987" sldId="267"/>
        </pc:sldMkLst>
        <pc:spChg chg="del">
          <ac:chgData name="Sarah Gothard" userId="0e53f415fda5f162" providerId="LiveId" clId="{6B5AA3DF-C8E5-4F95-8119-65AFFFB59892}" dt="2019-11-10T00:33:32.295" v="59" actId="478"/>
          <ac:spMkLst>
            <pc:docMk/>
            <pc:sldMk cId="3855755987" sldId="267"/>
            <ac:spMk id="2" creationId="{D9C6398B-725B-406A-B013-B6E9FA65FDC5}"/>
          </ac:spMkLst>
        </pc:spChg>
        <pc:spChg chg="del">
          <ac:chgData name="Sarah Gothard" userId="0e53f415fda5f162" providerId="LiveId" clId="{6B5AA3DF-C8E5-4F95-8119-65AFFFB59892}" dt="2019-11-10T00:33:31.155" v="58" actId="478"/>
          <ac:spMkLst>
            <pc:docMk/>
            <pc:sldMk cId="3855755987" sldId="267"/>
            <ac:spMk id="3" creationId="{16F24BD7-A616-43FB-8DEE-376C4F620A39}"/>
          </ac:spMkLst>
        </pc:spChg>
        <pc:spChg chg="mod ord">
          <ac:chgData name="Sarah Gothard" userId="0e53f415fda5f162" providerId="LiveId" clId="{6B5AA3DF-C8E5-4F95-8119-65AFFFB59892}" dt="2019-11-10T00:42:21.574" v="75" actId="26606"/>
          <ac:spMkLst>
            <pc:docMk/>
            <pc:sldMk cId="3855755987" sldId="267"/>
            <ac:spMk id="4" creationId="{73590BCE-C5E4-4947-85D4-3A89DAA5F4E8}"/>
          </ac:spMkLst>
        </pc:spChg>
        <pc:spChg chg="add">
          <ac:chgData name="Sarah Gothard" userId="0e53f415fda5f162" providerId="LiveId" clId="{6B5AA3DF-C8E5-4F95-8119-65AFFFB59892}" dt="2019-11-10T00:42:21.574" v="75" actId="26606"/>
          <ac:spMkLst>
            <pc:docMk/>
            <pc:sldMk cId="3855755987" sldId="267"/>
            <ac:spMk id="10" creationId="{32BC26D8-82FB-445E-AA49-62A77D7C1EE0}"/>
          </ac:spMkLst>
        </pc:spChg>
        <pc:spChg chg="add">
          <ac:chgData name="Sarah Gothard" userId="0e53f415fda5f162" providerId="LiveId" clId="{6B5AA3DF-C8E5-4F95-8119-65AFFFB59892}" dt="2019-11-10T00:42:21.574" v="75" actId="26606"/>
          <ac:spMkLst>
            <pc:docMk/>
            <pc:sldMk cId="3855755987" sldId="267"/>
            <ac:spMk id="12" creationId="{CB44330D-EA18-4254-AA95-EB49948539B8}"/>
          </ac:spMkLst>
        </pc:spChg>
        <pc:picChg chg="add mod">
          <ac:chgData name="Sarah Gothard" userId="0e53f415fda5f162" providerId="LiveId" clId="{6B5AA3DF-C8E5-4F95-8119-65AFFFB59892}" dt="2019-11-10T00:48:55.118" v="104" actId="1076"/>
          <ac:picMkLst>
            <pc:docMk/>
            <pc:sldMk cId="3855755987" sldId="267"/>
            <ac:picMk id="5" creationId="{EE14F28C-7467-4A72-A3E8-D174A165BB1D}"/>
          </ac:picMkLst>
        </pc:picChg>
      </pc:sldChg>
      <pc:sldChg chg="addSp delSp modSp add mod setBg">
        <pc:chgData name="Sarah Gothard" userId="0e53f415fda5f162" providerId="LiveId" clId="{6B5AA3DF-C8E5-4F95-8119-65AFFFB59892}" dt="2019-11-10T00:51:22.141" v="112"/>
        <pc:sldMkLst>
          <pc:docMk/>
          <pc:sldMk cId="2934467846" sldId="268"/>
        </pc:sldMkLst>
        <pc:spChg chg="del">
          <ac:chgData name="Sarah Gothard" userId="0e53f415fda5f162" providerId="LiveId" clId="{6B5AA3DF-C8E5-4F95-8119-65AFFFB59892}" dt="2019-11-10T00:33:28.750" v="57" actId="478"/>
          <ac:spMkLst>
            <pc:docMk/>
            <pc:sldMk cId="2934467846" sldId="268"/>
            <ac:spMk id="2" creationId="{EBE55D46-1CFF-4F8A-873A-96962B8EDEF5}"/>
          </ac:spMkLst>
        </pc:spChg>
        <pc:spChg chg="del">
          <ac:chgData name="Sarah Gothard" userId="0e53f415fda5f162" providerId="LiveId" clId="{6B5AA3DF-C8E5-4F95-8119-65AFFFB59892}" dt="2019-11-10T00:33:26.753" v="56" actId="478"/>
          <ac:spMkLst>
            <pc:docMk/>
            <pc:sldMk cId="2934467846" sldId="268"/>
            <ac:spMk id="3" creationId="{82DF044F-95A2-458F-A297-105645E3521C}"/>
          </ac:spMkLst>
        </pc:spChg>
        <pc:spChg chg="mod ord">
          <ac:chgData name="Sarah Gothard" userId="0e53f415fda5f162" providerId="LiveId" clId="{6B5AA3DF-C8E5-4F95-8119-65AFFFB59892}" dt="2019-11-10T00:33:37.690" v="61" actId="26606"/>
          <ac:spMkLst>
            <pc:docMk/>
            <pc:sldMk cId="2934467846" sldId="268"/>
            <ac:spMk id="4" creationId="{634B5246-495C-47A4-BD29-2780DF54987D}"/>
          </ac:spMkLst>
        </pc:spChg>
        <pc:spChg chg="add">
          <ac:chgData name="Sarah Gothard" userId="0e53f415fda5f162" providerId="LiveId" clId="{6B5AA3DF-C8E5-4F95-8119-65AFFFB59892}" dt="2019-11-10T00:33:37.690" v="61" actId="26606"/>
          <ac:spMkLst>
            <pc:docMk/>
            <pc:sldMk cId="2934467846" sldId="268"/>
            <ac:spMk id="10" creationId="{32BC26D8-82FB-445E-AA49-62A77D7C1EE0}"/>
          </ac:spMkLst>
        </pc:spChg>
        <pc:spChg chg="add">
          <ac:chgData name="Sarah Gothard" userId="0e53f415fda5f162" providerId="LiveId" clId="{6B5AA3DF-C8E5-4F95-8119-65AFFFB59892}" dt="2019-11-10T00:33:37.690" v="61" actId="26606"/>
          <ac:spMkLst>
            <pc:docMk/>
            <pc:sldMk cId="2934467846" sldId="268"/>
            <ac:spMk id="12" creationId="{CB44330D-EA18-4254-AA95-EB49948539B8}"/>
          </ac:spMkLst>
        </pc:spChg>
        <pc:picChg chg="add del">
          <ac:chgData name="Sarah Gothard" userId="0e53f415fda5f162" providerId="LiveId" clId="{6B5AA3DF-C8E5-4F95-8119-65AFFFB59892}" dt="2019-11-10T00:47:33.257" v="89" actId="478"/>
          <ac:picMkLst>
            <pc:docMk/>
            <pc:sldMk cId="2934467846" sldId="268"/>
            <ac:picMk id="5" creationId="{6956607A-9486-4F80-9D67-04A158E12364}"/>
          </ac:picMkLst>
        </pc:picChg>
        <pc:picChg chg="add del">
          <ac:chgData name="Sarah Gothard" userId="0e53f415fda5f162" providerId="LiveId" clId="{6B5AA3DF-C8E5-4F95-8119-65AFFFB59892}" dt="2019-11-10T00:51:21.829" v="111" actId="478"/>
          <ac:picMkLst>
            <pc:docMk/>
            <pc:sldMk cId="2934467846" sldId="268"/>
            <ac:picMk id="8" creationId="{C586D5F5-BFD5-4C94-99A9-F564BEA3A064}"/>
          </ac:picMkLst>
        </pc:picChg>
        <pc:picChg chg="add">
          <ac:chgData name="Sarah Gothard" userId="0e53f415fda5f162" providerId="LiveId" clId="{6B5AA3DF-C8E5-4F95-8119-65AFFFB59892}" dt="2019-11-10T00:51:22.141" v="112"/>
          <ac:picMkLst>
            <pc:docMk/>
            <pc:sldMk cId="2934467846" sldId="268"/>
            <ac:picMk id="9" creationId="{3AB54EA3-259E-45CF-B335-37A00F50623E}"/>
          </ac:picMkLst>
        </pc:picChg>
      </pc:sldChg>
      <pc:sldChg chg="delSp add del setBg delDesignElem">
        <pc:chgData name="Sarah Gothard" userId="0e53f415fda5f162" providerId="LiveId" clId="{6B5AA3DF-C8E5-4F95-8119-65AFFFB59892}" dt="2019-11-10T00:38:17.924" v="67" actId="2696"/>
        <pc:sldMkLst>
          <pc:docMk/>
          <pc:sldMk cId="2842628529" sldId="269"/>
        </pc:sldMkLst>
        <pc:spChg chg="del">
          <ac:chgData name="Sarah Gothard" userId="0e53f415fda5f162" providerId="LiveId" clId="{6B5AA3DF-C8E5-4F95-8119-65AFFFB59892}" dt="2019-11-10T00:38:15.752" v="66"/>
          <ac:spMkLst>
            <pc:docMk/>
            <pc:sldMk cId="2842628529" sldId="269"/>
            <ac:spMk id="11" creationId="{32BC26D8-82FB-445E-AA49-62A77D7C1EE0}"/>
          </ac:spMkLst>
        </pc:spChg>
        <pc:spChg chg="del">
          <ac:chgData name="Sarah Gothard" userId="0e53f415fda5f162" providerId="LiveId" clId="{6B5AA3DF-C8E5-4F95-8119-65AFFFB59892}" dt="2019-11-10T00:38:15.752" v="66"/>
          <ac:spMkLst>
            <pc:docMk/>
            <pc:sldMk cId="2842628529" sldId="269"/>
            <ac:spMk id="13" creationId="{CB44330D-EA18-4254-AA95-EB49948539B8}"/>
          </ac:spMkLst>
        </pc:spChg>
      </pc:sldChg>
      <pc:sldChg chg="addSp modSp add mod setBg">
        <pc:chgData name="Sarah Gothard" userId="0e53f415fda5f162" providerId="LiveId" clId="{6B5AA3DF-C8E5-4F95-8119-65AFFFB59892}" dt="2019-11-10T00:39:50.824" v="71" actId="26606"/>
        <pc:sldMkLst>
          <pc:docMk/>
          <pc:sldMk cId="3020541901" sldId="270"/>
        </pc:sldMkLst>
        <pc:spChg chg="mod ord">
          <ac:chgData name="Sarah Gothard" userId="0e53f415fda5f162" providerId="LiveId" clId="{6B5AA3DF-C8E5-4F95-8119-65AFFFB59892}" dt="2019-11-10T00:39:50.824" v="71" actId="26606"/>
          <ac:spMkLst>
            <pc:docMk/>
            <pc:sldMk cId="3020541901" sldId="270"/>
            <ac:spMk id="4" creationId="{73590BCE-C5E4-4947-85D4-3A89DAA5F4E8}"/>
          </ac:spMkLst>
        </pc:spChg>
        <pc:spChg chg="add">
          <ac:chgData name="Sarah Gothard" userId="0e53f415fda5f162" providerId="LiveId" clId="{6B5AA3DF-C8E5-4F95-8119-65AFFFB59892}" dt="2019-11-10T00:39:50.824" v="71" actId="26606"/>
          <ac:spMkLst>
            <pc:docMk/>
            <pc:sldMk cId="3020541901" sldId="270"/>
            <ac:spMk id="9" creationId="{32BC26D8-82FB-445E-AA49-62A77D7C1EE0}"/>
          </ac:spMkLst>
        </pc:spChg>
        <pc:spChg chg="add">
          <ac:chgData name="Sarah Gothard" userId="0e53f415fda5f162" providerId="LiveId" clId="{6B5AA3DF-C8E5-4F95-8119-65AFFFB59892}" dt="2019-11-10T00:39:50.824" v="71" actId="26606"/>
          <ac:spMkLst>
            <pc:docMk/>
            <pc:sldMk cId="3020541901" sldId="270"/>
            <ac:spMk id="11" creationId="{CB44330D-EA18-4254-AA95-EB49948539B8}"/>
          </ac:spMkLst>
        </pc:spChg>
        <pc:picChg chg="add mod">
          <ac:chgData name="Sarah Gothard" userId="0e53f415fda5f162" providerId="LiveId" clId="{6B5AA3DF-C8E5-4F95-8119-65AFFFB59892}" dt="2019-11-10T00:39:50.824" v="71" actId="26606"/>
          <ac:picMkLst>
            <pc:docMk/>
            <pc:sldMk cId="3020541901" sldId="270"/>
            <ac:picMk id="2" creationId="{DC2E3D4D-97B0-48EC-82AA-4EA3A4DC19FE}"/>
          </ac:picMkLst>
        </pc:picChg>
      </pc:sldChg>
      <pc:sldChg chg="addSp delSp modSp add mod setBg delDesignElem">
        <pc:chgData name="Sarah Gothard" userId="0e53f415fda5f162" providerId="LiveId" clId="{6B5AA3DF-C8E5-4F95-8119-65AFFFB59892}" dt="2019-11-10T00:51:18.086" v="110" actId="26606"/>
        <pc:sldMkLst>
          <pc:docMk/>
          <pc:sldMk cId="1228571648" sldId="271"/>
        </pc:sldMkLst>
        <pc:spChg chg="ord">
          <ac:chgData name="Sarah Gothard" userId="0e53f415fda5f162" providerId="LiveId" clId="{6B5AA3DF-C8E5-4F95-8119-65AFFFB59892}" dt="2019-11-10T00:51:18.086" v="110" actId="26606"/>
          <ac:spMkLst>
            <pc:docMk/>
            <pc:sldMk cId="1228571648" sldId="271"/>
            <ac:spMk id="4" creationId="{634B5246-495C-47A4-BD29-2780DF54987D}"/>
          </ac:spMkLst>
        </pc:spChg>
        <pc:spChg chg="add del">
          <ac:chgData name="Sarah Gothard" userId="0e53f415fda5f162" providerId="LiveId" clId="{6B5AA3DF-C8E5-4F95-8119-65AFFFB59892}" dt="2019-11-10T00:42:46.927" v="78" actId="26606"/>
          <ac:spMkLst>
            <pc:docMk/>
            <pc:sldMk cId="1228571648" sldId="271"/>
            <ac:spMk id="7" creationId="{32BC26D8-82FB-445E-AA49-62A77D7C1EE0}"/>
          </ac:spMkLst>
        </pc:spChg>
        <pc:spChg chg="add del">
          <ac:chgData name="Sarah Gothard" userId="0e53f415fda5f162" providerId="LiveId" clId="{6B5AA3DF-C8E5-4F95-8119-65AFFFB59892}" dt="2019-11-10T00:42:46.927" v="78" actId="26606"/>
          <ac:spMkLst>
            <pc:docMk/>
            <pc:sldMk cId="1228571648" sldId="271"/>
            <ac:spMk id="8" creationId="{CB44330D-EA18-4254-AA95-EB49948539B8}"/>
          </ac:spMkLst>
        </pc:spChg>
        <pc:spChg chg="del">
          <ac:chgData name="Sarah Gothard" userId="0e53f415fda5f162" providerId="LiveId" clId="{6B5AA3DF-C8E5-4F95-8119-65AFFFB59892}" dt="2019-11-10T00:38:15.752" v="66"/>
          <ac:spMkLst>
            <pc:docMk/>
            <pc:sldMk cId="1228571648" sldId="271"/>
            <ac:spMk id="10" creationId="{32BC26D8-82FB-445E-AA49-62A77D7C1EE0}"/>
          </ac:spMkLst>
        </pc:spChg>
        <pc:spChg chg="del">
          <ac:chgData name="Sarah Gothard" userId="0e53f415fda5f162" providerId="LiveId" clId="{6B5AA3DF-C8E5-4F95-8119-65AFFFB59892}" dt="2019-11-10T00:38:15.752" v="66"/>
          <ac:spMkLst>
            <pc:docMk/>
            <pc:sldMk cId="1228571648" sldId="271"/>
            <ac:spMk id="12" creationId="{CB44330D-EA18-4254-AA95-EB49948539B8}"/>
          </ac:spMkLst>
        </pc:spChg>
        <pc:spChg chg="add del">
          <ac:chgData name="Sarah Gothard" userId="0e53f415fda5f162" providerId="LiveId" clId="{6B5AA3DF-C8E5-4F95-8119-65AFFFB59892}" dt="2019-11-10T00:51:18.086" v="110" actId="26606"/>
          <ac:spMkLst>
            <pc:docMk/>
            <pc:sldMk cId="1228571648" sldId="271"/>
            <ac:spMk id="13" creationId="{32BC26D8-82FB-445E-AA49-62A77D7C1EE0}"/>
          </ac:spMkLst>
        </pc:spChg>
        <pc:spChg chg="add del">
          <ac:chgData name="Sarah Gothard" userId="0e53f415fda5f162" providerId="LiveId" clId="{6B5AA3DF-C8E5-4F95-8119-65AFFFB59892}" dt="2019-11-10T00:51:18.086" v="110" actId="26606"/>
          <ac:spMkLst>
            <pc:docMk/>
            <pc:sldMk cId="1228571648" sldId="271"/>
            <ac:spMk id="15" creationId="{CB44330D-EA18-4254-AA95-EB49948539B8}"/>
          </ac:spMkLst>
        </pc:spChg>
        <pc:spChg chg="add">
          <ac:chgData name="Sarah Gothard" userId="0e53f415fda5f162" providerId="LiveId" clId="{6B5AA3DF-C8E5-4F95-8119-65AFFFB59892}" dt="2019-11-10T00:51:18.086" v="110" actId="26606"/>
          <ac:spMkLst>
            <pc:docMk/>
            <pc:sldMk cId="1228571648" sldId="271"/>
            <ac:spMk id="20" creationId="{32BC26D8-82FB-445E-AA49-62A77D7C1EE0}"/>
          </ac:spMkLst>
        </pc:spChg>
        <pc:spChg chg="add">
          <ac:chgData name="Sarah Gothard" userId="0e53f415fda5f162" providerId="LiveId" clId="{6B5AA3DF-C8E5-4F95-8119-65AFFFB59892}" dt="2019-11-10T00:51:18.086" v="110" actId="26606"/>
          <ac:spMkLst>
            <pc:docMk/>
            <pc:sldMk cId="1228571648" sldId="271"/>
            <ac:spMk id="22" creationId="{CB44330D-EA18-4254-AA95-EB49948539B8}"/>
          </ac:spMkLst>
        </pc:spChg>
        <pc:picChg chg="add del mod">
          <ac:chgData name="Sarah Gothard" userId="0e53f415fda5f162" providerId="LiveId" clId="{6B5AA3DF-C8E5-4F95-8119-65AFFFB59892}" dt="2019-11-10T00:47:35.615" v="91" actId="478"/>
          <ac:picMkLst>
            <pc:docMk/>
            <pc:sldMk cId="1228571648" sldId="271"/>
            <ac:picMk id="2" creationId="{07DACFD5-686C-4E92-84BA-E96ECE613A77}"/>
          </ac:picMkLst>
        </pc:picChg>
        <pc:picChg chg="add mod">
          <ac:chgData name="Sarah Gothard" userId="0e53f415fda5f162" providerId="LiveId" clId="{6B5AA3DF-C8E5-4F95-8119-65AFFFB59892}" dt="2019-11-10T00:51:18.086" v="110" actId="26606"/>
          <ac:picMkLst>
            <pc:docMk/>
            <pc:sldMk cId="1228571648" sldId="271"/>
            <ac:picMk id="3" creationId="{73163279-2DEA-40DF-9278-279891E70D71}"/>
          </ac:picMkLst>
        </pc:picChg>
        <pc:picChg chg="del">
          <ac:chgData name="Sarah Gothard" userId="0e53f415fda5f162" providerId="LiveId" clId="{6B5AA3DF-C8E5-4F95-8119-65AFFFB59892}" dt="2019-11-10T00:42:44.764" v="76" actId="478"/>
          <ac:picMkLst>
            <pc:docMk/>
            <pc:sldMk cId="1228571648" sldId="271"/>
            <ac:picMk id="5" creationId="{6956607A-9486-4F80-9D67-04A158E12364}"/>
          </ac:picMkLst>
        </pc:picChg>
        <pc:picChg chg="add del">
          <ac:chgData name="Sarah Gothard" userId="0e53f415fda5f162" providerId="LiveId" clId="{6B5AA3DF-C8E5-4F95-8119-65AFFFB59892}" dt="2019-11-10T00:51:15.282" v="108" actId="478"/>
          <ac:picMkLst>
            <pc:docMk/>
            <pc:sldMk cId="1228571648" sldId="271"/>
            <ac:picMk id="11" creationId="{8239CE00-812E-4255-A623-2F5F65434922}"/>
          </ac:picMkLst>
        </pc:picChg>
      </pc:sldChg>
      <pc:sldChg chg="addSp modSp add mod setBg">
        <pc:chgData name="Sarah Gothard" userId="0e53f415fda5f162" providerId="LiveId" clId="{6B5AA3DF-C8E5-4F95-8119-65AFFFB59892}" dt="2019-11-10T00:49:16.489" v="107" actId="1076"/>
        <pc:sldMkLst>
          <pc:docMk/>
          <pc:sldMk cId="2839929696" sldId="272"/>
        </pc:sldMkLst>
        <pc:spChg chg="mod ord">
          <ac:chgData name="Sarah Gothard" userId="0e53f415fda5f162" providerId="LiveId" clId="{6B5AA3DF-C8E5-4F95-8119-65AFFFB59892}" dt="2019-11-10T00:41:43.711" v="73" actId="26606"/>
          <ac:spMkLst>
            <pc:docMk/>
            <pc:sldMk cId="2839929696" sldId="272"/>
            <ac:spMk id="4" creationId="{73590BCE-C5E4-4947-85D4-3A89DAA5F4E8}"/>
          </ac:spMkLst>
        </pc:spChg>
        <pc:spChg chg="add">
          <ac:chgData name="Sarah Gothard" userId="0e53f415fda5f162" providerId="LiveId" clId="{6B5AA3DF-C8E5-4F95-8119-65AFFFB59892}" dt="2019-11-10T00:41:43.711" v="73" actId="26606"/>
          <ac:spMkLst>
            <pc:docMk/>
            <pc:sldMk cId="2839929696" sldId="272"/>
            <ac:spMk id="9" creationId="{32BC26D8-82FB-445E-AA49-62A77D7C1EE0}"/>
          </ac:spMkLst>
        </pc:spChg>
        <pc:spChg chg="add">
          <ac:chgData name="Sarah Gothard" userId="0e53f415fda5f162" providerId="LiveId" clId="{6B5AA3DF-C8E5-4F95-8119-65AFFFB59892}" dt="2019-11-10T00:41:43.711" v="73" actId="26606"/>
          <ac:spMkLst>
            <pc:docMk/>
            <pc:sldMk cId="2839929696" sldId="272"/>
            <ac:spMk id="11" creationId="{CB44330D-EA18-4254-AA95-EB49948539B8}"/>
          </ac:spMkLst>
        </pc:spChg>
        <pc:picChg chg="add mod">
          <ac:chgData name="Sarah Gothard" userId="0e53f415fda5f162" providerId="LiveId" clId="{6B5AA3DF-C8E5-4F95-8119-65AFFFB59892}" dt="2019-11-10T00:49:16.489" v="107" actId="1076"/>
          <ac:picMkLst>
            <pc:docMk/>
            <pc:sldMk cId="2839929696" sldId="272"/>
            <ac:picMk id="2" creationId="{1B99179A-21A6-4D21-81F1-9CBD562801B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1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8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3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4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9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3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9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3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481643-187C-4C24-BA07-9CF957C5C9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79277"/>
            <a:ext cx="10905066" cy="14994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C5164-CB9D-4B8D-A339-71620BE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7972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27EBC2-A379-4365-8F67-93E588224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944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2A31FC-2F74-49E2-B560-2CCB6B2E38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5C5204-178E-4DDB-BDA9-F5674DB93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26902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14F28C-7467-4A72-A3E8-D174A165B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530" y="480060"/>
            <a:ext cx="10044940" cy="587629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590BCE-C5E4-4947-85D4-3A89DAA5F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55755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4B5246-495C-47A4-BD29-2780DF549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AB54EA3-259E-45CF-B335-37A00F506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467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C2E3D4D-97B0-48EC-82AA-4EA3A4DC19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590BCE-C5E4-4947-85D4-3A89DAA5F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20541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99179A-21A6-4D21-81F1-9CBD562801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619" y="458470"/>
            <a:ext cx="10168761" cy="58978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590BCE-C5E4-4947-85D4-3A89DAA5F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39929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3163279-2DEA-40DF-9278-279891E70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4B5246-495C-47A4-BD29-2780DF549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28571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2E3B61-EECA-484E-AABF-DBB10A37A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598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B05964-BE5E-470B-B10A-930915962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878" y="478880"/>
            <a:ext cx="9954228" cy="58978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30323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7FB0B36-4713-4434-8A62-42EB65412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292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410796-E909-41E8-8AC0-23CBBA630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90764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911201-41C2-440C-90B7-B1C74ED5EE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389" y="480060"/>
            <a:ext cx="9959813" cy="587629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32492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1CB3898-29A6-4551-B5FA-ABA9878796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765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B8C52E-DD8F-4E60-A702-CADAED695F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56367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4A968F-F3DF-4FCF-917B-F335D1CC3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083" y="480060"/>
            <a:ext cx="9876117" cy="587628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63331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2019-11-10T00:51:18Z</dcterms:created>
  <dcterms:modified xsi:type="dcterms:W3CDTF">2019-11-10T00:51:45Z</dcterms:modified>
</cp:coreProperties>
</file>