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8" r:id="rId7"/>
    <p:sldId id="342" r:id="rId8"/>
    <p:sldId id="343" r:id="rId9"/>
    <p:sldId id="349" r:id="rId10"/>
    <p:sldId id="344" r:id="rId11"/>
    <p:sldId id="345" r:id="rId12"/>
    <p:sldId id="350" r:id="rId13"/>
    <p:sldId id="346" r:id="rId14"/>
    <p:sldId id="34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184F4-9EBE-4F9F-957A-60F57F8F4277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898C9-0902-4A33-8FFD-AEDA08F51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8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A04E4-F687-6DB2-ECCB-1D34ACEF3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3B5C4-816D-4403-CFCA-D959E1BEE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429B1-7E44-7B68-A0FF-A68D3D298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1EAF4-E953-AB9F-2AC2-0BDD96064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E97B5-7561-04D6-B684-E3091FA2C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2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F0795-03C0-2620-2548-987A14BC4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8491B-BB04-547D-F108-C02F360AD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936AA-7C65-7324-9C41-A6B39093C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4F320-7EE3-DC60-1EA1-70A307C3C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39C98-C6D7-4578-7D83-D82C6848A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42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D4B9E-D5A0-1FAA-D5F9-3FDE8A2D09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8B3193-6765-907D-2A1D-44BF4C8896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A2A7-63D4-7E6F-D9EB-B168FCF8C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E0C4C-EF3B-DDA4-1B53-BA2DB0D58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CC1EB-03BC-ABF7-35CE-5B447F9E4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03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057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04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5523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94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70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11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943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1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CAB79-F5C8-0614-50B8-C6704F96A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DD110-B88E-6E10-FED6-CFFB4FDFF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1E504-0896-A7CA-03AE-9C1072887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0D5F5-C97D-E599-F26C-331C51F33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692FF-C9E4-49B2-5003-C9693C80A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122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60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06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27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3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18059-BAE7-7BAB-E13A-22E8A6F32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E1E95-A4E0-081F-5B0C-E8EE5207C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1AEA5-98E2-45C2-BF13-AC476176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294EE-E0F5-FDE0-5487-20240CE16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9DCBD-EF0B-EAEE-60B6-2ADFD6E12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9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54BBA-4380-B02C-0DCF-DDB60BC2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2E461-A96F-2F21-2198-731A2BF0B0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1F9861-9487-01D2-DD74-33E9B037B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960E78-A877-4663-2F0C-5E5C5A527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3DF4B-4892-D4EF-96E0-93DFD0F5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B1386A-DBD3-7908-1AFD-12F8AE1EF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97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12A9-378F-6B9F-39A8-1F563989A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378DD-BDF0-8EA1-8FDC-85C9D9333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7C03D7-F1C3-FFF8-2B60-7BE2BF2FD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1A4EA7-3C92-E525-9B23-B81938140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B65855-D10C-B655-E239-0A2E322EA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228AA6-295F-BC1E-F5D3-6864D9609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61A1FF-652F-C385-C3A8-36986B418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AD6837-8FF2-F54D-B393-B0AB5D982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5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33CDE-EF75-A579-137A-67AD86B96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ACB5DB-108A-8F2F-B761-CD5B47E46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11FEC3-0A3E-4EE1-E099-DDDDAB22C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BC15A1-67EA-F0B5-F0A9-81731329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5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6347F5-630F-0212-2FF7-523C9069C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8C1767-022F-765A-E852-C6F748A42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81D94-0024-FF48-4849-FB01A4A2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4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5215D-D5AC-AC80-A245-727B178F1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0552A-9F5E-E04F-8CD3-0B9E22EC9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CF1F23-F457-C3CD-8319-A719F742C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83EBAC-554E-7B57-E886-542DBA71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2DE523-19EB-22DB-DE04-00699CB74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B3F72A-8657-F717-64C1-096B31BFF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66463-99BE-F4CB-669F-513E986A4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41CBB8-28D3-6343-A313-916933886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42DAE8-2282-734C-0AD3-B256C3176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E5AFD-64AE-FB50-4D87-29EF8065D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D8D1C-BD87-5075-576A-F1B0F35BF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1EA16-6E8A-2C8B-79F8-147ABAB96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9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8F5D85-0671-58CA-6938-6B8845269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DED46-CC79-951B-8C4C-C0A4FD851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ED8E2-DB17-2477-594F-3F42897E1C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DEA5C9-713C-49D1-8A95-52B2E135760C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F5E8A-37A8-1D3A-5212-D2A3C8993A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A38F5-D640-7DEF-A21C-8F04AF494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17AC0E-A4B4-441F-A35F-0E65F8B12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5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90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50A1CF-EA30-2C53-E352-8635391332A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36794"/>
            <a:ext cx="10287000" cy="178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F735A-A2A1-91E7-E931-B69749B07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7B64D66-62EB-DD11-8E50-39F554894FB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5D9B85B-FB68-047C-80AF-81E3FD765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30744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BDE55D-33BC-5CE5-5897-9FB912A3CCA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D5243-5463-3286-035D-FE6275820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3930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B1241-E664-DFDA-91A0-E9DA3ECCD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D61DAA2-EFD1-A011-DE51-128F18A8787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CD10C65-BC13-178F-947A-408020002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74046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262EB-2CB3-7044-0335-190780C22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C79D8DE-1901-9B58-8C37-BD25FF30579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B7084D9-F4D8-BE8C-A50F-5476BA165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6210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55526E8-5D81-697D-DF4C-6364F9B3131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B93FE8-1717-55E3-D92D-A2224DD15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9048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3F9777-A0FD-C5A0-DEEB-C7A5142D24B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AC27F8-F817-A9D9-DAE7-6DD64FDE3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1479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6CA6366-4A01-36A5-AA38-4FB982C78AE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16ED27-6A47-B3A8-6D89-77ACB98EC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0694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66B97AC-C1C1-7356-E5B3-6988EA34AB2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18BE7-B81F-1475-0EA9-80E7F8961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39798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C84D7-76AB-405C-C7A1-475A66F15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405D789-3317-3345-D904-69F922AA0EB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A939B71-AD24-BE7F-1228-FE09F1D36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35964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15915-D699-89E6-D7BE-3AE736A21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77CE103-C550-92A3-2E18-9D5885B48C3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6639600-5ABD-C38E-C6AE-095BE3B2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69685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6037341-3107-D1CA-DF73-313DB46D0E0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68F62-596E-9A68-F132-1759949EC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6898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88F76-8B8D-6801-E834-2140A4D60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A87E132-1BC9-FEBE-FD88-6215AD6EE58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62FEF6C-352D-B31D-E56F-AC35C7A1A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45560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2026-02-28T13:05:32Z</dcterms:created>
  <dcterms:modified xsi:type="dcterms:W3CDTF">2026-02-28T13:12:13Z</dcterms:modified>
</cp:coreProperties>
</file>