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66" r:id="rId5"/>
    <p:sldId id="267" r:id="rId6"/>
    <p:sldId id="271" r:id="rId7"/>
    <p:sldId id="272" r:id="rId8"/>
    <p:sldId id="268" r:id="rId9"/>
    <p:sldId id="273" r:id="rId10"/>
    <p:sldId id="274" r:id="rId11"/>
    <p:sldId id="269" r:id="rId12"/>
    <p:sldId id="275"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952F6-0B55-43CC-B655-F8B3F755E0B2}" v="19" dt="2020-07-02T18:52:19.44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3542145D-645C-45D5-9ACC-5FA7FCC74B0F}"/>
    <pc:docChg chg="undo custSel addSld delSld modSld">
      <pc:chgData name="Sarah Gothard" userId="0e53f415fda5f162" providerId="LiveId" clId="{3542145D-645C-45D5-9ACC-5FA7FCC74B0F}" dt="2020-07-02T18:52:24.860" v="46" actId="1076"/>
      <pc:docMkLst>
        <pc:docMk/>
      </pc:docMkLst>
      <pc:sldChg chg="addSp delSp modSp">
        <pc:chgData name="Sarah Gothard" userId="0e53f415fda5f162" providerId="LiveId" clId="{3542145D-645C-45D5-9ACC-5FA7FCC74B0F}" dt="2020-07-02T18:19:51.320" v="7" actId="1076"/>
        <pc:sldMkLst>
          <pc:docMk/>
          <pc:sldMk cId="219344417" sldId="262"/>
        </pc:sldMkLst>
        <pc:spChg chg="add del">
          <ac:chgData name="Sarah Gothard" userId="0e53f415fda5f162" providerId="LiveId" clId="{3542145D-645C-45D5-9ACC-5FA7FCC74B0F}" dt="2020-07-02T18:18:53.735" v="1" actId="478"/>
          <ac:spMkLst>
            <pc:docMk/>
            <pc:sldMk cId="219344417" sldId="262"/>
            <ac:spMk id="4" creationId="{F5233461-FA53-422B-810C-8B460EE9260F}"/>
          </ac:spMkLst>
        </pc:spChg>
        <pc:spChg chg="del">
          <ac:chgData name="Sarah Gothard" userId="0e53f415fda5f162" providerId="LiveId" clId="{3542145D-645C-45D5-9ACC-5FA7FCC74B0F}" dt="2020-07-02T18:18:57.058" v="2" actId="478"/>
          <ac:spMkLst>
            <pc:docMk/>
            <pc:sldMk cId="219344417" sldId="262"/>
            <ac:spMk id="5" creationId="{51758FCC-16BE-4944-BAEA-A6F5B0DD3660}"/>
          </ac:spMkLst>
        </pc:spChg>
        <pc:picChg chg="add del">
          <ac:chgData name="Sarah Gothard" userId="0e53f415fda5f162" providerId="LiveId" clId="{3542145D-645C-45D5-9ACC-5FA7FCC74B0F}" dt="2020-07-02T18:19:45.186" v="4" actId="478"/>
          <ac:picMkLst>
            <pc:docMk/>
            <pc:sldMk cId="219344417" sldId="262"/>
            <ac:picMk id="3" creationId="{2EB46E08-945B-48EA-9AEF-C2AD230135FB}"/>
          </ac:picMkLst>
        </pc:picChg>
        <pc:picChg chg="add mod">
          <ac:chgData name="Sarah Gothard" userId="0e53f415fda5f162" providerId="LiveId" clId="{3542145D-645C-45D5-9ACC-5FA7FCC74B0F}" dt="2020-07-02T18:19:51.320" v="7" actId="1076"/>
          <ac:picMkLst>
            <pc:docMk/>
            <pc:sldMk cId="219344417" sldId="262"/>
            <ac:picMk id="6" creationId="{1F329E98-883B-4C54-BF00-3B81AF374A9E}"/>
          </ac:picMkLst>
        </pc:picChg>
      </pc:sldChg>
      <pc:sldChg chg="addSp modSp">
        <pc:chgData name="Sarah Gothard" userId="0e53f415fda5f162" providerId="LiveId" clId="{3542145D-645C-45D5-9ACC-5FA7FCC74B0F}" dt="2020-07-02T18:33:00.538" v="12" actId="1076"/>
        <pc:sldMkLst>
          <pc:docMk/>
          <pc:sldMk cId="795945589" sldId="264"/>
        </pc:sldMkLst>
        <pc:picChg chg="add mod">
          <ac:chgData name="Sarah Gothard" userId="0e53f415fda5f162" providerId="LiveId" clId="{3542145D-645C-45D5-9ACC-5FA7FCC74B0F}" dt="2020-07-02T18:33:00.538" v="12" actId="1076"/>
          <ac:picMkLst>
            <pc:docMk/>
            <pc:sldMk cId="795945589" sldId="264"/>
            <ac:picMk id="3" creationId="{046E3A9C-DCC6-4BD4-AD4A-8DAE5FC5AE05}"/>
          </ac:picMkLst>
        </pc:picChg>
      </pc:sldChg>
      <pc:sldChg chg="addSp delSp modSp add">
        <pc:chgData name="Sarah Gothard" userId="0e53f415fda5f162" providerId="LiveId" clId="{3542145D-645C-45D5-9ACC-5FA7FCC74B0F}" dt="2020-07-02T18:35:01.882" v="27" actId="1076"/>
        <pc:sldMkLst>
          <pc:docMk/>
          <pc:sldMk cId="1239423891" sldId="265"/>
        </pc:sldMkLst>
        <pc:picChg chg="del">
          <ac:chgData name="Sarah Gothard" userId="0e53f415fda5f162" providerId="LiveId" clId="{3542145D-645C-45D5-9ACC-5FA7FCC74B0F}" dt="2020-07-02T18:33:05.647" v="14" actId="478"/>
          <ac:picMkLst>
            <pc:docMk/>
            <pc:sldMk cId="1239423891" sldId="265"/>
            <ac:picMk id="3" creationId="{046E3A9C-DCC6-4BD4-AD4A-8DAE5FC5AE05}"/>
          </ac:picMkLst>
        </pc:picChg>
        <pc:picChg chg="add del">
          <ac:chgData name="Sarah Gothard" userId="0e53f415fda5f162" providerId="LiveId" clId="{3542145D-645C-45D5-9ACC-5FA7FCC74B0F}" dt="2020-07-02T18:34:23.666" v="21" actId="478"/>
          <ac:picMkLst>
            <pc:docMk/>
            <pc:sldMk cId="1239423891" sldId="265"/>
            <ac:picMk id="5" creationId="{6A81A69C-F8C6-435B-9AF3-E4AAA8ABBCA0}"/>
          </ac:picMkLst>
        </pc:picChg>
        <pc:picChg chg="add del mod">
          <ac:chgData name="Sarah Gothard" userId="0e53f415fda5f162" providerId="LiveId" clId="{3542145D-645C-45D5-9ACC-5FA7FCC74B0F}" dt="2020-07-02T18:34:53.713" v="24" actId="478"/>
          <ac:picMkLst>
            <pc:docMk/>
            <pc:sldMk cId="1239423891" sldId="265"/>
            <ac:picMk id="6" creationId="{F50FF9F9-27E5-4BE0-80F2-C85054A7CB40}"/>
          </ac:picMkLst>
        </pc:picChg>
        <pc:picChg chg="add mod">
          <ac:chgData name="Sarah Gothard" userId="0e53f415fda5f162" providerId="LiveId" clId="{3542145D-645C-45D5-9ACC-5FA7FCC74B0F}" dt="2020-07-02T18:35:01.882" v="27" actId="1076"/>
          <ac:picMkLst>
            <pc:docMk/>
            <pc:sldMk cId="1239423891" sldId="265"/>
            <ac:picMk id="7" creationId="{339E2103-5673-40C2-9826-BB7E21B5B76F}"/>
          </ac:picMkLst>
        </pc:picChg>
      </pc:sldChg>
      <pc:sldChg chg="addSp modSp add">
        <pc:chgData name="Sarah Gothard" userId="0e53f415fda5f162" providerId="LiveId" clId="{3542145D-645C-45D5-9ACC-5FA7FCC74B0F}" dt="2020-07-02T18:36:24.080" v="33" actId="1076"/>
        <pc:sldMkLst>
          <pc:docMk/>
          <pc:sldMk cId="2800670028" sldId="266"/>
        </pc:sldMkLst>
        <pc:picChg chg="add mod">
          <ac:chgData name="Sarah Gothard" userId="0e53f415fda5f162" providerId="LiveId" clId="{3542145D-645C-45D5-9ACC-5FA7FCC74B0F}" dt="2020-07-02T18:36:24.080" v="33" actId="1076"/>
          <ac:picMkLst>
            <pc:docMk/>
            <pc:sldMk cId="2800670028" sldId="266"/>
            <ac:picMk id="3" creationId="{91EE0EA7-F005-4268-A2A6-2843F4D2E340}"/>
          </ac:picMkLst>
        </pc:picChg>
      </pc:sldChg>
      <pc:sldChg chg="addSp modSp add">
        <pc:chgData name="Sarah Gothard" userId="0e53f415fda5f162" providerId="LiveId" clId="{3542145D-645C-45D5-9ACC-5FA7FCC74B0F}" dt="2020-07-02T18:46:45.152" v="40" actId="1076"/>
        <pc:sldMkLst>
          <pc:docMk/>
          <pc:sldMk cId="1496757796" sldId="267"/>
        </pc:sldMkLst>
        <pc:picChg chg="add mod">
          <ac:chgData name="Sarah Gothard" userId="0e53f415fda5f162" providerId="LiveId" clId="{3542145D-645C-45D5-9ACC-5FA7FCC74B0F}" dt="2020-07-02T18:46:45.152" v="40" actId="1076"/>
          <ac:picMkLst>
            <pc:docMk/>
            <pc:sldMk cId="1496757796" sldId="267"/>
            <ac:picMk id="3" creationId="{695073A8-F03D-4A61-8F3B-FB6A6B222B74}"/>
          </ac:picMkLst>
        </pc:picChg>
      </pc:sldChg>
      <pc:sldChg chg="addSp modSp add">
        <pc:chgData name="Sarah Gothard" userId="0e53f415fda5f162" providerId="LiveId" clId="{3542145D-645C-45D5-9ACC-5FA7FCC74B0F}" dt="2020-07-02T18:48:12.378" v="43" actId="1076"/>
        <pc:sldMkLst>
          <pc:docMk/>
          <pc:sldMk cId="572079740" sldId="268"/>
        </pc:sldMkLst>
        <pc:picChg chg="add mod">
          <ac:chgData name="Sarah Gothard" userId="0e53f415fda5f162" providerId="LiveId" clId="{3542145D-645C-45D5-9ACC-5FA7FCC74B0F}" dt="2020-07-02T18:48:12.378" v="43" actId="1076"/>
          <ac:picMkLst>
            <pc:docMk/>
            <pc:sldMk cId="572079740" sldId="268"/>
            <ac:picMk id="3" creationId="{68659805-1A01-4304-BEC0-C78121B9D5E8}"/>
          </ac:picMkLst>
        </pc:picChg>
      </pc:sldChg>
      <pc:sldChg chg="addSp modSp add">
        <pc:chgData name="Sarah Gothard" userId="0e53f415fda5f162" providerId="LiveId" clId="{3542145D-645C-45D5-9ACC-5FA7FCC74B0F}" dt="2020-07-02T18:52:24.860" v="46" actId="1076"/>
        <pc:sldMkLst>
          <pc:docMk/>
          <pc:sldMk cId="573307579" sldId="269"/>
        </pc:sldMkLst>
        <pc:picChg chg="add mod">
          <ac:chgData name="Sarah Gothard" userId="0e53f415fda5f162" providerId="LiveId" clId="{3542145D-645C-45D5-9ACC-5FA7FCC74B0F}" dt="2020-07-02T18:52:24.860" v="46" actId="1076"/>
          <ac:picMkLst>
            <pc:docMk/>
            <pc:sldMk cId="573307579" sldId="269"/>
            <ac:picMk id="3" creationId="{02DE490F-10AC-4865-B2FC-FF844926F796}"/>
          </ac:picMkLst>
        </pc:picChg>
      </pc:sldChg>
      <pc:sldChg chg="add del">
        <pc:chgData name="Sarah Gothard" userId="0e53f415fda5f162" providerId="LiveId" clId="{3542145D-645C-45D5-9ACC-5FA7FCC74B0F}" dt="2020-07-02T18:36:36.904" v="37" actId="2696"/>
        <pc:sldMkLst>
          <pc:docMk/>
          <pc:sldMk cId="2863577484" sldId="270"/>
        </pc:sldMkLst>
      </pc:sldChg>
      <pc:sldChg chg="add">
        <pc:chgData name="Sarah Gothard" userId="0e53f415fda5f162" providerId="LiveId" clId="{3542145D-645C-45D5-9ACC-5FA7FCC74B0F}" dt="2020-07-02T18:36:30.500" v="34"/>
        <pc:sldMkLst>
          <pc:docMk/>
          <pc:sldMk cId="2833281393" sldId="271"/>
        </pc:sldMkLst>
      </pc:sldChg>
      <pc:sldChg chg="add">
        <pc:chgData name="Sarah Gothard" userId="0e53f415fda5f162" providerId="LiveId" clId="{3542145D-645C-45D5-9ACC-5FA7FCC74B0F}" dt="2020-07-02T18:36:30.500" v="34"/>
        <pc:sldMkLst>
          <pc:docMk/>
          <pc:sldMk cId="1847438899" sldId="272"/>
        </pc:sldMkLst>
      </pc:sldChg>
      <pc:sldChg chg="add">
        <pc:chgData name="Sarah Gothard" userId="0e53f415fda5f162" providerId="LiveId" clId="{3542145D-645C-45D5-9ACC-5FA7FCC74B0F}" dt="2020-07-02T18:36:33.124" v="35"/>
        <pc:sldMkLst>
          <pc:docMk/>
          <pc:sldMk cId="2899842428" sldId="273"/>
        </pc:sldMkLst>
      </pc:sldChg>
      <pc:sldChg chg="add">
        <pc:chgData name="Sarah Gothard" userId="0e53f415fda5f162" providerId="LiveId" clId="{3542145D-645C-45D5-9ACC-5FA7FCC74B0F}" dt="2020-07-02T18:36:33.124" v="35"/>
        <pc:sldMkLst>
          <pc:docMk/>
          <pc:sldMk cId="3297431145" sldId="274"/>
        </pc:sldMkLst>
      </pc:sldChg>
      <pc:sldChg chg="add">
        <pc:chgData name="Sarah Gothard" userId="0e53f415fda5f162" providerId="LiveId" clId="{3542145D-645C-45D5-9ACC-5FA7FCC74B0F}" dt="2020-07-02T18:36:35.366" v="36"/>
        <pc:sldMkLst>
          <pc:docMk/>
          <pc:sldMk cId="3272617822" sldId="275"/>
        </pc:sldMkLst>
      </pc:sldChg>
      <pc:sldChg chg="add">
        <pc:chgData name="Sarah Gothard" userId="0e53f415fda5f162" providerId="LiveId" clId="{3542145D-645C-45D5-9ACC-5FA7FCC74B0F}" dt="2020-07-02T18:36:35.366" v="36"/>
        <pc:sldMkLst>
          <pc:docMk/>
          <pc:sldMk cId="2044244250"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7/2/2020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7/2/2020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7/2/2020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7/2/2020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7/2/2020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7/2/2020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7/2/2020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7/2/2020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7/2/2020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7/2/2020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7/2/2020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7/2/2020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7/2/2020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7/2/2020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7/2/2020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7/2/2020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7/2/2020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329E98-883B-4C54-BF00-3B81AF374A9E}"/>
              </a:ext>
            </a:extLst>
          </p:cNvPr>
          <p:cNvPicPr>
            <a:picLocks noChangeAspect="1"/>
          </p:cNvPicPr>
          <p:nvPr/>
        </p:nvPicPr>
        <p:blipFill>
          <a:blip r:embed="rId3"/>
          <a:stretch>
            <a:fillRect/>
          </a:stretch>
        </p:blipFill>
        <p:spPr>
          <a:xfrm>
            <a:off x="867668" y="2873036"/>
            <a:ext cx="10432085" cy="108222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EE0EA7-F005-4268-A2A6-2843F4D2E340}"/>
              </a:ext>
            </a:extLst>
          </p:cNvPr>
          <p:cNvPicPr>
            <a:picLocks noChangeAspect="1"/>
          </p:cNvPicPr>
          <p:nvPr/>
        </p:nvPicPr>
        <p:blipFill>
          <a:blip r:embed="rId2"/>
          <a:stretch>
            <a:fillRect/>
          </a:stretch>
        </p:blipFill>
        <p:spPr>
          <a:xfrm>
            <a:off x="1494486" y="553042"/>
            <a:ext cx="9178449" cy="5751915"/>
          </a:xfrm>
          <a:prstGeom prst="rect">
            <a:avLst/>
          </a:prstGeom>
        </p:spPr>
      </p:pic>
    </p:spTree>
    <p:extLst>
      <p:ext uri="{BB962C8B-B14F-4D97-AF65-F5344CB8AC3E}">
        <p14:creationId xmlns:p14="http://schemas.microsoft.com/office/powerpoint/2010/main" val="329743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DE490F-10AC-4865-B2FC-FF844926F796}"/>
              </a:ext>
            </a:extLst>
          </p:cNvPr>
          <p:cNvPicPr>
            <a:picLocks noChangeAspect="1"/>
          </p:cNvPicPr>
          <p:nvPr/>
        </p:nvPicPr>
        <p:blipFill>
          <a:blip r:embed="rId2"/>
          <a:stretch>
            <a:fillRect/>
          </a:stretch>
        </p:blipFill>
        <p:spPr>
          <a:xfrm>
            <a:off x="774291" y="588954"/>
            <a:ext cx="10618839" cy="5650391"/>
          </a:xfrm>
          <a:prstGeom prst="rect">
            <a:avLst/>
          </a:prstGeom>
        </p:spPr>
      </p:pic>
    </p:spTree>
    <p:extLst>
      <p:ext uri="{BB962C8B-B14F-4D97-AF65-F5344CB8AC3E}">
        <p14:creationId xmlns:p14="http://schemas.microsoft.com/office/powerpoint/2010/main" val="57330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9E2103-5673-40C2-9826-BB7E21B5B76F}"/>
              </a:ext>
            </a:extLst>
          </p:cNvPr>
          <p:cNvPicPr>
            <a:picLocks noChangeAspect="1"/>
          </p:cNvPicPr>
          <p:nvPr/>
        </p:nvPicPr>
        <p:blipFill>
          <a:blip r:embed="rId2"/>
          <a:stretch>
            <a:fillRect/>
          </a:stretch>
        </p:blipFill>
        <p:spPr>
          <a:xfrm>
            <a:off x="1423741" y="501650"/>
            <a:ext cx="9319940" cy="5820852"/>
          </a:xfrm>
          <a:prstGeom prst="rect">
            <a:avLst/>
          </a:prstGeom>
        </p:spPr>
      </p:pic>
    </p:spTree>
    <p:extLst>
      <p:ext uri="{BB962C8B-B14F-4D97-AF65-F5344CB8AC3E}">
        <p14:creationId xmlns:p14="http://schemas.microsoft.com/office/powerpoint/2010/main" val="327261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EE0EA7-F005-4268-A2A6-2843F4D2E340}"/>
              </a:ext>
            </a:extLst>
          </p:cNvPr>
          <p:cNvPicPr>
            <a:picLocks noChangeAspect="1"/>
          </p:cNvPicPr>
          <p:nvPr/>
        </p:nvPicPr>
        <p:blipFill>
          <a:blip r:embed="rId2"/>
          <a:stretch>
            <a:fillRect/>
          </a:stretch>
        </p:blipFill>
        <p:spPr>
          <a:xfrm>
            <a:off x="1494486" y="553042"/>
            <a:ext cx="9178449" cy="5751915"/>
          </a:xfrm>
          <a:prstGeom prst="rect">
            <a:avLst/>
          </a:prstGeom>
        </p:spPr>
      </p:pic>
    </p:spTree>
    <p:extLst>
      <p:ext uri="{BB962C8B-B14F-4D97-AF65-F5344CB8AC3E}">
        <p14:creationId xmlns:p14="http://schemas.microsoft.com/office/powerpoint/2010/main" val="204424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6E3A9C-DCC6-4BD4-AD4A-8DAE5FC5AE05}"/>
              </a:ext>
            </a:extLst>
          </p:cNvPr>
          <p:cNvPicPr>
            <a:picLocks noChangeAspect="1"/>
          </p:cNvPicPr>
          <p:nvPr/>
        </p:nvPicPr>
        <p:blipFill>
          <a:blip r:embed="rId2"/>
          <a:stretch>
            <a:fillRect/>
          </a:stretch>
        </p:blipFill>
        <p:spPr>
          <a:xfrm>
            <a:off x="766639" y="558616"/>
            <a:ext cx="10634143" cy="5711068"/>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9E2103-5673-40C2-9826-BB7E21B5B76F}"/>
              </a:ext>
            </a:extLst>
          </p:cNvPr>
          <p:cNvPicPr>
            <a:picLocks noChangeAspect="1"/>
          </p:cNvPicPr>
          <p:nvPr/>
        </p:nvPicPr>
        <p:blipFill>
          <a:blip r:embed="rId2"/>
          <a:stretch>
            <a:fillRect/>
          </a:stretch>
        </p:blipFill>
        <p:spPr>
          <a:xfrm>
            <a:off x="1423741" y="501650"/>
            <a:ext cx="9319940" cy="5820852"/>
          </a:xfrm>
          <a:prstGeom prst="rect">
            <a:avLst/>
          </a:prstGeom>
        </p:spPr>
      </p:pic>
    </p:spTree>
    <p:extLst>
      <p:ext uri="{BB962C8B-B14F-4D97-AF65-F5344CB8AC3E}">
        <p14:creationId xmlns:p14="http://schemas.microsoft.com/office/powerpoint/2010/main" val="123942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EE0EA7-F005-4268-A2A6-2843F4D2E340}"/>
              </a:ext>
            </a:extLst>
          </p:cNvPr>
          <p:cNvPicPr>
            <a:picLocks noChangeAspect="1"/>
          </p:cNvPicPr>
          <p:nvPr/>
        </p:nvPicPr>
        <p:blipFill>
          <a:blip r:embed="rId2"/>
          <a:stretch>
            <a:fillRect/>
          </a:stretch>
        </p:blipFill>
        <p:spPr>
          <a:xfrm>
            <a:off x="1494486" y="553042"/>
            <a:ext cx="9178449" cy="5751915"/>
          </a:xfrm>
          <a:prstGeom prst="rect">
            <a:avLst/>
          </a:prstGeom>
        </p:spPr>
      </p:pic>
    </p:spTree>
    <p:extLst>
      <p:ext uri="{BB962C8B-B14F-4D97-AF65-F5344CB8AC3E}">
        <p14:creationId xmlns:p14="http://schemas.microsoft.com/office/powerpoint/2010/main" val="280067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5073A8-F03D-4A61-8F3B-FB6A6B222B74}"/>
              </a:ext>
            </a:extLst>
          </p:cNvPr>
          <p:cNvPicPr>
            <a:picLocks noChangeAspect="1"/>
          </p:cNvPicPr>
          <p:nvPr/>
        </p:nvPicPr>
        <p:blipFill>
          <a:blip r:embed="rId2"/>
          <a:stretch>
            <a:fillRect/>
          </a:stretch>
        </p:blipFill>
        <p:spPr>
          <a:xfrm>
            <a:off x="685801" y="526242"/>
            <a:ext cx="10795819" cy="5805515"/>
          </a:xfrm>
          <a:prstGeom prst="rect">
            <a:avLst/>
          </a:prstGeom>
        </p:spPr>
      </p:pic>
    </p:spTree>
    <p:extLst>
      <p:ext uri="{BB962C8B-B14F-4D97-AF65-F5344CB8AC3E}">
        <p14:creationId xmlns:p14="http://schemas.microsoft.com/office/powerpoint/2010/main" val="149675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9E2103-5673-40C2-9826-BB7E21B5B76F}"/>
              </a:ext>
            </a:extLst>
          </p:cNvPr>
          <p:cNvPicPr>
            <a:picLocks noChangeAspect="1"/>
          </p:cNvPicPr>
          <p:nvPr/>
        </p:nvPicPr>
        <p:blipFill>
          <a:blip r:embed="rId2"/>
          <a:stretch>
            <a:fillRect/>
          </a:stretch>
        </p:blipFill>
        <p:spPr>
          <a:xfrm>
            <a:off x="1423741" y="501650"/>
            <a:ext cx="9319940" cy="5820852"/>
          </a:xfrm>
          <a:prstGeom prst="rect">
            <a:avLst/>
          </a:prstGeom>
        </p:spPr>
      </p:pic>
    </p:spTree>
    <p:extLst>
      <p:ext uri="{BB962C8B-B14F-4D97-AF65-F5344CB8AC3E}">
        <p14:creationId xmlns:p14="http://schemas.microsoft.com/office/powerpoint/2010/main" val="283328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EE0EA7-F005-4268-A2A6-2843F4D2E340}"/>
              </a:ext>
            </a:extLst>
          </p:cNvPr>
          <p:cNvPicPr>
            <a:picLocks noChangeAspect="1"/>
          </p:cNvPicPr>
          <p:nvPr/>
        </p:nvPicPr>
        <p:blipFill>
          <a:blip r:embed="rId2"/>
          <a:stretch>
            <a:fillRect/>
          </a:stretch>
        </p:blipFill>
        <p:spPr>
          <a:xfrm>
            <a:off x="1494486" y="553042"/>
            <a:ext cx="9178449" cy="5751915"/>
          </a:xfrm>
          <a:prstGeom prst="rect">
            <a:avLst/>
          </a:prstGeom>
        </p:spPr>
      </p:pic>
    </p:spTree>
    <p:extLst>
      <p:ext uri="{BB962C8B-B14F-4D97-AF65-F5344CB8AC3E}">
        <p14:creationId xmlns:p14="http://schemas.microsoft.com/office/powerpoint/2010/main" val="184743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659805-1A01-4304-BEC0-C78121B9D5E8}"/>
              </a:ext>
            </a:extLst>
          </p:cNvPr>
          <p:cNvPicPr>
            <a:picLocks noChangeAspect="1"/>
          </p:cNvPicPr>
          <p:nvPr/>
        </p:nvPicPr>
        <p:blipFill>
          <a:blip r:embed="rId2"/>
          <a:stretch>
            <a:fillRect/>
          </a:stretch>
        </p:blipFill>
        <p:spPr>
          <a:xfrm>
            <a:off x="855408" y="587841"/>
            <a:ext cx="10456606" cy="5652618"/>
          </a:xfrm>
          <a:prstGeom prst="rect">
            <a:avLst/>
          </a:prstGeom>
        </p:spPr>
      </p:pic>
    </p:spTree>
    <p:extLst>
      <p:ext uri="{BB962C8B-B14F-4D97-AF65-F5344CB8AC3E}">
        <p14:creationId xmlns:p14="http://schemas.microsoft.com/office/powerpoint/2010/main" val="57207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9E2103-5673-40C2-9826-BB7E21B5B76F}"/>
              </a:ext>
            </a:extLst>
          </p:cNvPr>
          <p:cNvPicPr>
            <a:picLocks noChangeAspect="1"/>
          </p:cNvPicPr>
          <p:nvPr/>
        </p:nvPicPr>
        <p:blipFill>
          <a:blip r:embed="rId2"/>
          <a:stretch>
            <a:fillRect/>
          </a:stretch>
        </p:blipFill>
        <p:spPr>
          <a:xfrm>
            <a:off x="1423741" y="501650"/>
            <a:ext cx="9319940" cy="5820852"/>
          </a:xfrm>
          <a:prstGeom prst="rect">
            <a:avLst/>
          </a:prstGeom>
        </p:spPr>
      </p:pic>
    </p:spTree>
    <p:extLst>
      <p:ext uri="{BB962C8B-B14F-4D97-AF65-F5344CB8AC3E}">
        <p14:creationId xmlns:p14="http://schemas.microsoft.com/office/powerpoint/2010/main" val="2899842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2020-07-02T18:52:28Z</dcterms:modified>
</cp:coreProperties>
</file>