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1" r:id="rId5"/>
    <p:sldId id="342" r:id="rId6"/>
    <p:sldId id="343" r:id="rId7"/>
    <p:sldId id="344" r:id="rId8"/>
    <p:sldId id="345" r:id="rId9"/>
    <p:sldId id="346" r:id="rId10"/>
    <p:sldId id="34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1"/>
            <p14:sldId id="342"/>
            <p14:sldId id="343"/>
            <p14:sldId id="344"/>
            <p14:sldId id="345"/>
            <p14:sldId id="346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8" d="100"/>
          <a:sy n="108" d="100"/>
        </p:scale>
        <p:origin x="72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5B0B043-5389-CD5E-79D9-9605EE974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526" y="2689755"/>
            <a:ext cx="9800948" cy="147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B98F946-4CF7-F97C-1D17-A762F3865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97467"/>
            <a:ext cx="12192000" cy="326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5F04A-F0ED-8288-ACA6-A04C148DA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C86D10-F2C7-4E18-9BC3-65018EAB67E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89B02-A167-B7AB-D58D-03601558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619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75EE7-3A20-2B91-102F-53C4A28E4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0A973-18A6-D189-7814-9B055FA74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E34AFB8-728C-C5AC-3513-6A2E47081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90051"/>
            <a:ext cx="12192000" cy="327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7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0115D-3583-B87A-097D-2896148C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046AC65-CA63-6B1C-0111-9698B4F415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541D74-980C-0E6E-A14F-F3C0D820C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64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5D139-5956-CB23-537B-5C031F281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7CAD5-AE90-B3A1-B642-F5F6B2B25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6D40203-30D7-EA20-6CBB-C3552F2A6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8867"/>
            <a:ext cx="12192000" cy="338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10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26704-8EBC-00B2-A824-8AAB097EE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8F60D00-5528-A1B0-8145-36F82C65DA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EE01A9-FB2F-35F2-DC20-7B4DAC386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274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D387E-E206-3DD2-A811-838AE65B7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04A63-4B57-E51C-4976-F67AED864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267F1EF-3971-8793-C15F-23290ED47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2019"/>
            <a:ext cx="12192000" cy="383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455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501D0-F10B-6F8E-DB49-F64FB9BEB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715014D-916D-6609-86B9-B48B9FA95E7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F6750E-2C64-4508-B171-966A1158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8288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2025-12-20T17:50:23Z</dcterms:modified>
</cp:coreProperties>
</file>