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9"/>
  </p:notesMasterIdLst>
  <p:handoutMasterIdLst>
    <p:handoutMasterId r:id="rId10"/>
  </p:handoutMasterIdLst>
  <p:sldIdLst>
    <p:sldId id="257" r:id="rId2"/>
    <p:sldId id="260" r:id="rId3"/>
    <p:sldId id="264" r:id="rId4"/>
    <p:sldId id="262" r:id="rId5"/>
    <p:sldId id="258" r:id="rId6"/>
    <p:sldId id="259"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200F7C-538B-4016-A7FF-20C6F0CDF3C3}" v="5" dt="2019-10-02T21:09:09.133"/>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529" autoAdjust="0"/>
  </p:normalViewPr>
  <p:slideViewPr>
    <p:cSldViewPr snapToGrid="0" showGuides="1">
      <p:cViewPr varScale="1">
        <p:scale>
          <a:sx n="63" d="100"/>
          <a:sy n="63" d="100"/>
        </p:scale>
        <p:origin x="31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3DDB79A6-6299-4629-8A41-8AC2E4FA4DD0}"/>
  </pc:docChgLst>
  <pc:docChgLst>
    <pc:chgData name="Sarah Gothard" userId="0e53f415fda5f162" providerId="LiveId" clId="{30DB6494-1E62-4692-B56A-760017A8CF68}"/>
  </pc:docChgLst>
  <pc:docChgLst>
    <pc:chgData name="Sarah Gothard" userId="0e53f415fda5f162" providerId="LiveId" clId="{3A08B5FE-0C9B-41FE-974E-68D7768D2545}"/>
  </pc:docChgLst>
  <pc:docChgLst>
    <pc:chgData name="Sarah Gothard" userId="0e53f415fda5f162" providerId="LiveId" clId="{DC200F7C-538B-4016-A7FF-20C6F0CDF3C3}"/>
    <pc:docChg chg="undo custSel mod addSld delSld modSld">
      <pc:chgData name="Sarah Gothard" userId="0e53f415fda5f162" providerId="LiveId" clId="{DC200F7C-538B-4016-A7FF-20C6F0CDF3C3}" dt="2019-10-02T21:11:15.717" v="45" actId="26606"/>
      <pc:docMkLst>
        <pc:docMk/>
      </pc:docMkLst>
      <pc:sldChg chg="addSp modSp mod setBg setClrOvrMap">
        <pc:chgData name="Sarah Gothard" userId="0e53f415fda5f162" providerId="LiveId" clId="{DC200F7C-538B-4016-A7FF-20C6F0CDF3C3}" dt="2019-10-02T21:08:41.907" v="1" actId="26606"/>
        <pc:sldMkLst>
          <pc:docMk/>
          <pc:sldMk cId="2211167003" sldId="257"/>
        </pc:sldMkLst>
        <pc:spChg chg="mod ord">
          <ac:chgData name="Sarah Gothard" userId="0e53f415fda5f162" providerId="LiveId" clId="{DC200F7C-538B-4016-A7FF-20C6F0CDF3C3}" dt="2019-10-02T21:08:41.907" v="1" actId="26606"/>
          <ac:spMkLst>
            <pc:docMk/>
            <pc:sldMk cId="2211167003" sldId="257"/>
            <ac:spMk id="5" creationId="{B35277B3-F2AB-47E8-A410-E4DFF7CB251C}"/>
          </ac:spMkLst>
        </pc:spChg>
        <pc:spChg chg="add">
          <ac:chgData name="Sarah Gothard" userId="0e53f415fda5f162" providerId="LiveId" clId="{DC200F7C-538B-4016-A7FF-20C6F0CDF3C3}" dt="2019-10-02T21:08:41.907" v="1" actId="26606"/>
          <ac:spMkLst>
            <pc:docMk/>
            <pc:sldMk cId="2211167003" sldId="257"/>
            <ac:spMk id="12" creationId="{F8C668FA-2417-47B5-B454-2D55FC17FF7A}"/>
          </ac:spMkLst>
        </pc:spChg>
        <pc:spChg chg="add">
          <ac:chgData name="Sarah Gothard" userId="0e53f415fda5f162" providerId="LiveId" clId="{DC200F7C-538B-4016-A7FF-20C6F0CDF3C3}" dt="2019-10-02T21:08:41.907" v="1" actId="26606"/>
          <ac:spMkLst>
            <pc:docMk/>
            <pc:sldMk cId="2211167003" sldId="257"/>
            <ac:spMk id="16" creationId="{2B4CDDF6-55C3-415A-8D8B-7E03C3D616FC}"/>
          </ac:spMkLst>
        </pc:spChg>
        <pc:picChg chg="mod">
          <ac:chgData name="Sarah Gothard" userId="0e53f415fda5f162" providerId="LiveId" clId="{DC200F7C-538B-4016-A7FF-20C6F0CDF3C3}" dt="2019-10-02T21:08:41.907" v="1" actId="26606"/>
          <ac:picMkLst>
            <pc:docMk/>
            <pc:sldMk cId="2211167003" sldId="257"/>
            <ac:picMk id="3" creationId="{60E91743-3A5A-4BE4-9288-E6D230A87CF4}"/>
          </ac:picMkLst>
        </pc:picChg>
        <pc:picChg chg="add">
          <ac:chgData name="Sarah Gothard" userId="0e53f415fda5f162" providerId="LiveId" clId="{DC200F7C-538B-4016-A7FF-20C6F0CDF3C3}" dt="2019-10-02T21:08:41.907" v="1" actId="26606"/>
          <ac:picMkLst>
            <pc:docMk/>
            <pc:sldMk cId="2211167003" sldId="257"/>
            <ac:picMk id="10" creationId="{5C819037-A607-4A7B-ADF1-B04516199C89}"/>
          </ac:picMkLst>
        </pc:picChg>
        <pc:picChg chg="add">
          <ac:chgData name="Sarah Gothard" userId="0e53f415fda5f162" providerId="LiveId" clId="{DC200F7C-538B-4016-A7FF-20C6F0CDF3C3}" dt="2019-10-02T21:08:41.907" v="1" actId="26606"/>
          <ac:picMkLst>
            <pc:docMk/>
            <pc:sldMk cId="2211167003" sldId="257"/>
            <ac:picMk id="14" creationId="{97FEBA57-8992-46BB-BCF0-5A83FE8E01E8}"/>
          </ac:picMkLst>
        </pc:picChg>
      </pc:sldChg>
      <pc:sldChg chg="addSp modSp mod setBg setClrOvrMap">
        <pc:chgData name="Sarah Gothard" userId="0e53f415fda5f162" providerId="LiveId" clId="{DC200F7C-538B-4016-A7FF-20C6F0CDF3C3}" dt="2019-10-02T21:10:19.477" v="32" actId="1076"/>
        <pc:sldMkLst>
          <pc:docMk/>
          <pc:sldMk cId="3922573601" sldId="258"/>
        </pc:sldMkLst>
        <pc:spChg chg="mod ord">
          <ac:chgData name="Sarah Gothard" userId="0e53f415fda5f162" providerId="LiveId" clId="{DC200F7C-538B-4016-A7FF-20C6F0CDF3C3}" dt="2019-10-02T21:09:28.133" v="19" actId="26606"/>
          <ac:spMkLst>
            <pc:docMk/>
            <pc:sldMk cId="3922573601" sldId="258"/>
            <ac:spMk id="2" creationId="{70BE28C3-2C00-414C-9E13-4A154EDC9E90}"/>
          </ac:spMkLst>
        </pc:spChg>
        <pc:spChg chg="add">
          <ac:chgData name="Sarah Gothard" userId="0e53f415fda5f162" providerId="LiveId" clId="{DC200F7C-538B-4016-A7FF-20C6F0CDF3C3}" dt="2019-10-02T21:09:28.133" v="19" actId="26606"/>
          <ac:spMkLst>
            <pc:docMk/>
            <pc:sldMk cId="3922573601" sldId="258"/>
            <ac:spMk id="11" creationId="{F8C668FA-2417-47B5-B454-2D55FC17FF7A}"/>
          </ac:spMkLst>
        </pc:spChg>
        <pc:spChg chg="add">
          <ac:chgData name="Sarah Gothard" userId="0e53f415fda5f162" providerId="LiveId" clId="{DC200F7C-538B-4016-A7FF-20C6F0CDF3C3}" dt="2019-10-02T21:09:28.133" v="19" actId="26606"/>
          <ac:spMkLst>
            <pc:docMk/>
            <pc:sldMk cId="3922573601" sldId="258"/>
            <ac:spMk id="15" creationId="{2B4CDDF6-55C3-415A-8D8B-7E03C3D616FC}"/>
          </ac:spMkLst>
        </pc:spChg>
        <pc:picChg chg="mod">
          <ac:chgData name="Sarah Gothard" userId="0e53f415fda5f162" providerId="LiveId" clId="{DC200F7C-538B-4016-A7FF-20C6F0CDF3C3}" dt="2019-10-02T21:10:19.477" v="32" actId="1076"/>
          <ac:picMkLst>
            <pc:docMk/>
            <pc:sldMk cId="3922573601" sldId="258"/>
            <ac:picMk id="4" creationId="{71EBE4A5-FC61-45EB-8BEF-DF4A34D75154}"/>
          </ac:picMkLst>
        </pc:picChg>
        <pc:picChg chg="add">
          <ac:chgData name="Sarah Gothard" userId="0e53f415fda5f162" providerId="LiveId" clId="{DC200F7C-538B-4016-A7FF-20C6F0CDF3C3}" dt="2019-10-02T21:09:28.133" v="19" actId="26606"/>
          <ac:picMkLst>
            <pc:docMk/>
            <pc:sldMk cId="3922573601" sldId="258"/>
            <ac:picMk id="9" creationId="{5C819037-A607-4A7B-ADF1-B04516199C89}"/>
          </ac:picMkLst>
        </pc:picChg>
        <pc:picChg chg="add">
          <ac:chgData name="Sarah Gothard" userId="0e53f415fda5f162" providerId="LiveId" clId="{DC200F7C-538B-4016-A7FF-20C6F0CDF3C3}" dt="2019-10-02T21:09:28.133" v="19" actId="26606"/>
          <ac:picMkLst>
            <pc:docMk/>
            <pc:sldMk cId="3922573601" sldId="258"/>
            <ac:picMk id="13" creationId="{97FEBA57-8992-46BB-BCF0-5A83FE8E01E8}"/>
          </ac:picMkLst>
        </pc:picChg>
      </pc:sldChg>
      <pc:sldChg chg="addSp modSp mod setBg setClrOvrMap">
        <pc:chgData name="Sarah Gothard" userId="0e53f415fda5f162" providerId="LiveId" clId="{DC200F7C-538B-4016-A7FF-20C6F0CDF3C3}" dt="2019-10-02T21:11:07.295" v="44" actId="1076"/>
        <pc:sldMkLst>
          <pc:docMk/>
          <pc:sldMk cId="4225439973" sldId="259"/>
        </pc:sldMkLst>
        <pc:spChg chg="mod ord">
          <ac:chgData name="Sarah Gothard" userId="0e53f415fda5f162" providerId="LiveId" clId="{DC200F7C-538B-4016-A7FF-20C6F0CDF3C3}" dt="2019-10-02T21:09:36.194" v="20" actId="26606"/>
          <ac:spMkLst>
            <pc:docMk/>
            <pc:sldMk cId="4225439973" sldId="259"/>
            <ac:spMk id="2" creationId="{6F92CC39-F54A-4B05-B58B-E15FA5D20578}"/>
          </ac:spMkLst>
        </pc:spChg>
        <pc:spChg chg="add">
          <ac:chgData name="Sarah Gothard" userId="0e53f415fda5f162" providerId="LiveId" clId="{DC200F7C-538B-4016-A7FF-20C6F0CDF3C3}" dt="2019-10-02T21:09:36.194" v="20" actId="26606"/>
          <ac:spMkLst>
            <pc:docMk/>
            <pc:sldMk cId="4225439973" sldId="259"/>
            <ac:spMk id="13" creationId="{F8C668FA-2417-47B5-B454-2D55FC17FF7A}"/>
          </ac:spMkLst>
        </pc:spChg>
        <pc:spChg chg="add">
          <ac:chgData name="Sarah Gothard" userId="0e53f415fda5f162" providerId="LiveId" clId="{DC200F7C-538B-4016-A7FF-20C6F0CDF3C3}" dt="2019-10-02T21:09:36.194" v="20" actId="26606"/>
          <ac:spMkLst>
            <pc:docMk/>
            <pc:sldMk cId="4225439973" sldId="259"/>
            <ac:spMk id="17" creationId="{2B4CDDF6-55C3-415A-8D8B-7E03C3D616FC}"/>
          </ac:spMkLst>
        </pc:spChg>
        <pc:picChg chg="mod ord">
          <ac:chgData name="Sarah Gothard" userId="0e53f415fda5f162" providerId="LiveId" clId="{DC200F7C-538B-4016-A7FF-20C6F0CDF3C3}" dt="2019-10-02T21:11:00.914" v="42" actId="1076"/>
          <ac:picMkLst>
            <pc:docMk/>
            <pc:sldMk cId="4225439973" sldId="259"/>
            <ac:picMk id="5" creationId="{B715E06C-E625-4419-84F0-A1318A8BFE99}"/>
          </ac:picMkLst>
        </pc:picChg>
        <pc:picChg chg="mod">
          <ac:chgData name="Sarah Gothard" userId="0e53f415fda5f162" providerId="LiveId" clId="{DC200F7C-538B-4016-A7FF-20C6F0CDF3C3}" dt="2019-10-02T21:11:07.295" v="44" actId="1076"/>
          <ac:picMkLst>
            <pc:docMk/>
            <pc:sldMk cId="4225439973" sldId="259"/>
            <ac:picMk id="6" creationId="{A0A5F928-A5EA-493E-B007-98219B683A43}"/>
          </ac:picMkLst>
        </pc:picChg>
        <pc:picChg chg="add">
          <ac:chgData name="Sarah Gothard" userId="0e53f415fda5f162" providerId="LiveId" clId="{DC200F7C-538B-4016-A7FF-20C6F0CDF3C3}" dt="2019-10-02T21:09:36.194" v="20" actId="26606"/>
          <ac:picMkLst>
            <pc:docMk/>
            <pc:sldMk cId="4225439973" sldId="259"/>
            <ac:picMk id="11" creationId="{5C819037-A607-4A7B-ADF1-B04516199C89}"/>
          </ac:picMkLst>
        </pc:picChg>
        <pc:picChg chg="add">
          <ac:chgData name="Sarah Gothard" userId="0e53f415fda5f162" providerId="LiveId" clId="{DC200F7C-538B-4016-A7FF-20C6F0CDF3C3}" dt="2019-10-02T21:09:36.194" v="20" actId="26606"/>
          <ac:picMkLst>
            <pc:docMk/>
            <pc:sldMk cId="4225439973" sldId="259"/>
            <ac:picMk id="15" creationId="{97FEBA57-8992-46BB-BCF0-5A83FE8E01E8}"/>
          </ac:picMkLst>
        </pc:picChg>
      </pc:sldChg>
      <pc:sldChg chg="addSp modSp mod setBg setClrOvrMap">
        <pc:chgData name="Sarah Gothard" userId="0e53f415fda5f162" providerId="LiveId" clId="{DC200F7C-538B-4016-A7FF-20C6F0CDF3C3}" dt="2019-10-02T21:08:38.886" v="0" actId="26606"/>
        <pc:sldMkLst>
          <pc:docMk/>
          <pc:sldMk cId="1308756534" sldId="260"/>
        </pc:sldMkLst>
        <pc:spChg chg="mod ord">
          <ac:chgData name="Sarah Gothard" userId="0e53f415fda5f162" providerId="LiveId" clId="{DC200F7C-538B-4016-A7FF-20C6F0CDF3C3}" dt="2019-10-02T21:08:38.886" v="0" actId="26606"/>
          <ac:spMkLst>
            <pc:docMk/>
            <pc:sldMk cId="1308756534" sldId="260"/>
            <ac:spMk id="2" creationId="{5C89A5F6-9CE5-401C-870A-4AF1B951C5C2}"/>
          </ac:spMkLst>
        </pc:spChg>
        <pc:spChg chg="add">
          <ac:chgData name="Sarah Gothard" userId="0e53f415fda5f162" providerId="LiveId" clId="{DC200F7C-538B-4016-A7FF-20C6F0CDF3C3}" dt="2019-10-02T21:08:38.886" v="0" actId="26606"/>
          <ac:spMkLst>
            <pc:docMk/>
            <pc:sldMk cId="1308756534" sldId="260"/>
            <ac:spMk id="11" creationId="{F8C668FA-2417-47B5-B454-2D55FC17FF7A}"/>
          </ac:spMkLst>
        </pc:spChg>
        <pc:spChg chg="add">
          <ac:chgData name="Sarah Gothard" userId="0e53f415fda5f162" providerId="LiveId" clId="{DC200F7C-538B-4016-A7FF-20C6F0CDF3C3}" dt="2019-10-02T21:08:38.886" v="0" actId="26606"/>
          <ac:spMkLst>
            <pc:docMk/>
            <pc:sldMk cId="1308756534" sldId="260"/>
            <ac:spMk id="15" creationId="{2B4CDDF6-55C3-415A-8D8B-7E03C3D616FC}"/>
          </ac:spMkLst>
        </pc:spChg>
        <pc:picChg chg="mod">
          <ac:chgData name="Sarah Gothard" userId="0e53f415fda5f162" providerId="LiveId" clId="{DC200F7C-538B-4016-A7FF-20C6F0CDF3C3}" dt="2019-10-02T21:08:38.886" v="0" actId="26606"/>
          <ac:picMkLst>
            <pc:docMk/>
            <pc:sldMk cId="1308756534" sldId="260"/>
            <ac:picMk id="4" creationId="{81FF0AB3-4A51-4FB8-AFA4-27E7F8ED9A07}"/>
          </ac:picMkLst>
        </pc:picChg>
        <pc:picChg chg="add">
          <ac:chgData name="Sarah Gothard" userId="0e53f415fda5f162" providerId="LiveId" clId="{DC200F7C-538B-4016-A7FF-20C6F0CDF3C3}" dt="2019-10-02T21:08:38.886" v="0" actId="26606"/>
          <ac:picMkLst>
            <pc:docMk/>
            <pc:sldMk cId="1308756534" sldId="260"/>
            <ac:picMk id="9" creationId="{5C819037-A607-4A7B-ADF1-B04516199C89}"/>
          </ac:picMkLst>
        </pc:picChg>
        <pc:picChg chg="add">
          <ac:chgData name="Sarah Gothard" userId="0e53f415fda5f162" providerId="LiveId" clId="{DC200F7C-538B-4016-A7FF-20C6F0CDF3C3}" dt="2019-10-02T21:08:38.886" v="0" actId="26606"/>
          <ac:picMkLst>
            <pc:docMk/>
            <pc:sldMk cId="1308756534" sldId="260"/>
            <ac:picMk id="13" creationId="{97FEBA57-8992-46BB-BCF0-5A83FE8E01E8}"/>
          </ac:picMkLst>
        </pc:picChg>
      </pc:sldChg>
      <pc:sldChg chg="delSp del">
        <pc:chgData name="Sarah Gothard" userId="0e53f415fda5f162" providerId="LiveId" clId="{DC200F7C-538B-4016-A7FF-20C6F0CDF3C3}" dt="2019-10-02T21:09:23.056" v="17" actId="2696"/>
        <pc:sldMkLst>
          <pc:docMk/>
          <pc:sldMk cId="1676997389" sldId="261"/>
        </pc:sldMkLst>
        <pc:picChg chg="del">
          <ac:chgData name="Sarah Gothard" userId="0e53f415fda5f162" providerId="LiveId" clId="{DC200F7C-538B-4016-A7FF-20C6F0CDF3C3}" dt="2019-10-02T21:08:57.778" v="6"/>
          <ac:picMkLst>
            <pc:docMk/>
            <pc:sldMk cId="1676997389" sldId="261"/>
            <ac:picMk id="4" creationId="{918876C7-D12A-4195-958E-FD076E9F7D19}"/>
          </ac:picMkLst>
        </pc:picChg>
        <pc:picChg chg="del">
          <ac:chgData name="Sarah Gothard" userId="0e53f415fda5f162" providerId="LiveId" clId="{DC200F7C-538B-4016-A7FF-20C6F0CDF3C3}" dt="2019-10-02T21:09:06.982" v="10"/>
          <ac:picMkLst>
            <pc:docMk/>
            <pc:sldMk cId="1676997389" sldId="261"/>
            <ac:picMk id="6" creationId="{4F238F4B-DB35-4CB9-9431-2810B52EC2B8}"/>
          </ac:picMkLst>
        </pc:picChg>
      </pc:sldChg>
      <pc:sldChg chg="addSp modSp mod setBg setClrOvrMap">
        <pc:chgData name="Sarah Gothard" userId="0e53f415fda5f162" providerId="LiveId" clId="{DC200F7C-538B-4016-A7FF-20C6F0CDF3C3}" dt="2019-10-02T21:09:25.300" v="18" actId="26606"/>
        <pc:sldMkLst>
          <pc:docMk/>
          <pc:sldMk cId="2212695568" sldId="262"/>
        </pc:sldMkLst>
        <pc:spChg chg="mod ord">
          <ac:chgData name="Sarah Gothard" userId="0e53f415fda5f162" providerId="LiveId" clId="{DC200F7C-538B-4016-A7FF-20C6F0CDF3C3}" dt="2019-10-02T21:09:25.300" v="18" actId="26606"/>
          <ac:spMkLst>
            <pc:docMk/>
            <pc:sldMk cId="2212695568" sldId="262"/>
            <ac:spMk id="2" creationId="{EAFF3480-77D4-41B2-B2C0-EA79A8F2EE32}"/>
          </ac:spMkLst>
        </pc:spChg>
        <pc:spChg chg="add">
          <ac:chgData name="Sarah Gothard" userId="0e53f415fda5f162" providerId="LiveId" clId="{DC200F7C-538B-4016-A7FF-20C6F0CDF3C3}" dt="2019-10-02T21:09:25.300" v="18" actId="26606"/>
          <ac:spMkLst>
            <pc:docMk/>
            <pc:sldMk cId="2212695568" sldId="262"/>
            <ac:spMk id="13" creationId="{F8C668FA-2417-47B5-B454-2D55FC17FF7A}"/>
          </ac:spMkLst>
        </pc:spChg>
        <pc:spChg chg="add">
          <ac:chgData name="Sarah Gothard" userId="0e53f415fda5f162" providerId="LiveId" clId="{DC200F7C-538B-4016-A7FF-20C6F0CDF3C3}" dt="2019-10-02T21:09:25.300" v="18" actId="26606"/>
          <ac:spMkLst>
            <pc:docMk/>
            <pc:sldMk cId="2212695568" sldId="262"/>
            <ac:spMk id="17" creationId="{2B4CDDF6-55C3-415A-8D8B-7E03C3D616FC}"/>
          </ac:spMkLst>
        </pc:spChg>
        <pc:picChg chg="mod">
          <ac:chgData name="Sarah Gothard" userId="0e53f415fda5f162" providerId="LiveId" clId="{DC200F7C-538B-4016-A7FF-20C6F0CDF3C3}" dt="2019-10-02T21:09:25.300" v="18" actId="26606"/>
          <ac:picMkLst>
            <pc:docMk/>
            <pc:sldMk cId="2212695568" sldId="262"/>
            <ac:picMk id="6" creationId="{2848527F-FBF4-490A-ADE0-034D28F55165}"/>
          </ac:picMkLst>
        </pc:picChg>
        <pc:picChg chg="add">
          <ac:chgData name="Sarah Gothard" userId="0e53f415fda5f162" providerId="LiveId" clId="{DC200F7C-538B-4016-A7FF-20C6F0CDF3C3}" dt="2019-10-02T21:09:25.300" v="18" actId="26606"/>
          <ac:picMkLst>
            <pc:docMk/>
            <pc:sldMk cId="2212695568" sldId="262"/>
            <ac:picMk id="11" creationId="{5C819037-A607-4A7B-ADF1-B04516199C89}"/>
          </ac:picMkLst>
        </pc:picChg>
        <pc:picChg chg="add">
          <ac:chgData name="Sarah Gothard" userId="0e53f415fda5f162" providerId="LiveId" clId="{DC200F7C-538B-4016-A7FF-20C6F0CDF3C3}" dt="2019-10-02T21:09:25.300" v="18" actId="26606"/>
          <ac:picMkLst>
            <pc:docMk/>
            <pc:sldMk cId="2212695568" sldId="262"/>
            <ac:picMk id="15" creationId="{97FEBA57-8992-46BB-BCF0-5A83FE8E01E8}"/>
          </ac:picMkLst>
        </pc:picChg>
      </pc:sldChg>
      <pc:sldChg chg="addSp modSp mod setBg setClrOvrMap">
        <pc:chgData name="Sarah Gothard" userId="0e53f415fda5f162" providerId="LiveId" clId="{DC200F7C-538B-4016-A7FF-20C6F0CDF3C3}" dt="2019-10-02T21:11:15.717" v="45" actId="26606"/>
        <pc:sldMkLst>
          <pc:docMk/>
          <pc:sldMk cId="1389178740" sldId="263"/>
        </pc:sldMkLst>
        <pc:spChg chg="mod ord">
          <ac:chgData name="Sarah Gothard" userId="0e53f415fda5f162" providerId="LiveId" clId="{DC200F7C-538B-4016-A7FF-20C6F0CDF3C3}" dt="2019-10-02T21:11:15.717" v="45" actId="26606"/>
          <ac:spMkLst>
            <pc:docMk/>
            <pc:sldMk cId="1389178740" sldId="263"/>
            <ac:spMk id="2" creationId="{74D81F29-06D2-4E07-937B-90E43D4E4AD9}"/>
          </ac:spMkLst>
        </pc:spChg>
        <pc:spChg chg="add">
          <ac:chgData name="Sarah Gothard" userId="0e53f415fda5f162" providerId="LiveId" clId="{DC200F7C-538B-4016-A7FF-20C6F0CDF3C3}" dt="2019-10-02T21:11:15.717" v="45" actId="26606"/>
          <ac:spMkLst>
            <pc:docMk/>
            <pc:sldMk cId="1389178740" sldId="263"/>
            <ac:spMk id="11" creationId="{F8C668FA-2417-47B5-B454-2D55FC17FF7A}"/>
          </ac:spMkLst>
        </pc:spChg>
        <pc:spChg chg="add">
          <ac:chgData name="Sarah Gothard" userId="0e53f415fda5f162" providerId="LiveId" clId="{DC200F7C-538B-4016-A7FF-20C6F0CDF3C3}" dt="2019-10-02T21:11:15.717" v="45" actId="26606"/>
          <ac:spMkLst>
            <pc:docMk/>
            <pc:sldMk cId="1389178740" sldId="263"/>
            <ac:spMk id="15" creationId="{2B4CDDF6-55C3-415A-8D8B-7E03C3D616FC}"/>
          </ac:spMkLst>
        </pc:spChg>
        <pc:picChg chg="mod">
          <ac:chgData name="Sarah Gothard" userId="0e53f415fda5f162" providerId="LiveId" clId="{DC200F7C-538B-4016-A7FF-20C6F0CDF3C3}" dt="2019-10-02T21:11:15.717" v="45" actId="26606"/>
          <ac:picMkLst>
            <pc:docMk/>
            <pc:sldMk cId="1389178740" sldId="263"/>
            <ac:picMk id="4" creationId="{FC1F581C-E837-4BFA-A7A2-9F016A9F7954}"/>
          </ac:picMkLst>
        </pc:picChg>
        <pc:picChg chg="add">
          <ac:chgData name="Sarah Gothard" userId="0e53f415fda5f162" providerId="LiveId" clId="{DC200F7C-538B-4016-A7FF-20C6F0CDF3C3}" dt="2019-10-02T21:11:15.717" v="45" actId="26606"/>
          <ac:picMkLst>
            <pc:docMk/>
            <pc:sldMk cId="1389178740" sldId="263"/>
            <ac:picMk id="9" creationId="{5C819037-A607-4A7B-ADF1-B04516199C89}"/>
          </ac:picMkLst>
        </pc:picChg>
        <pc:picChg chg="add">
          <ac:chgData name="Sarah Gothard" userId="0e53f415fda5f162" providerId="LiveId" clId="{DC200F7C-538B-4016-A7FF-20C6F0CDF3C3}" dt="2019-10-02T21:11:15.717" v="45" actId="26606"/>
          <ac:picMkLst>
            <pc:docMk/>
            <pc:sldMk cId="1389178740" sldId="263"/>
            <ac:picMk id="13" creationId="{97FEBA57-8992-46BB-BCF0-5A83FE8E01E8}"/>
          </ac:picMkLst>
        </pc:picChg>
      </pc:sldChg>
      <pc:sldChg chg="addSp delSp modSp add mod setBg setClrOvrMap delDesignElem">
        <pc:chgData name="Sarah Gothard" userId="0e53f415fda5f162" providerId="LiveId" clId="{DC200F7C-538B-4016-A7FF-20C6F0CDF3C3}" dt="2019-10-02T21:10:51.512" v="40" actId="1076"/>
        <pc:sldMkLst>
          <pc:docMk/>
          <pc:sldMk cId="1203637383" sldId="264"/>
        </pc:sldMkLst>
        <pc:spChg chg="add">
          <ac:chgData name="Sarah Gothard" userId="0e53f415fda5f162" providerId="LiveId" clId="{DC200F7C-538B-4016-A7FF-20C6F0CDF3C3}" dt="2019-10-02T21:08:52.457" v="4" actId="26606"/>
          <ac:spMkLst>
            <pc:docMk/>
            <pc:sldMk cId="1203637383" sldId="264"/>
            <ac:spMk id="7" creationId="{F8C668FA-2417-47B5-B454-2D55FC17FF7A}"/>
          </ac:spMkLst>
        </pc:spChg>
        <pc:spChg chg="add">
          <ac:chgData name="Sarah Gothard" userId="0e53f415fda5f162" providerId="LiveId" clId="{DC200F7C-538B-4016-A7FF-20C6F0CDF3C3}" dt="2019-10-02T21:08:52.457" v="4" actId="26606"/>
          <ac:spMkLst>
            <pc:docMk/>
            <pc:sldMk cId="1203637383" sldId="264"/>
            <ac:spMk id="10" creationId="{2B4CDDF6-55C3-415A-8D8B-7E03C3D616FC}"/>
          </ac:spMkLst>
        </pc:spChg>
        <pc:spChg chg="del">
          <ac:chgData name="Sarah Gothard" userId="0e53f415fda5f162" providerId="LiveId" clId="{DC200F7C-538B-4016-A7FF-20C6F0CDF3C3}" dt="2019-10-02T21:08:50.532" v="3"/>
          <ac:spMkLst>
            <pc:docMk/>
            <pc:sldMk cId="1203637383" sldId="264"/>
            <ac:spMk id="11" creationId="{F8C668FA-2417-47B5-B454-2D55FC17FF7A}"/>
          </ac:spMkLst>
        </pc:spChg>
        <pc:spChg chg="del">
          <ac:chgData name="Sarah Gothard" userId="0e53f415fda5f162" providerId="LiveId" clId="{DC200F7C-538B-4016-A7FF-20C6F0CDF3C3}" dt="2019-10-02T21:08:50.532" v="3"/>
          <ac:spMkLst>
            <pc:docMk/>
            <pc:sldMk cId="1203637383" sldId="264"/>
            <ac:spMk id="15" creationId="{2B4CDDF6-55C3-415A-8D8B-7E03C3D616FC}"/>
          </ac:spMkLst>
        </pc:spChg>
        <pc:picChg chg="del">
          <ac:chgData name="Sarah Gothard" userId="0e53f415fda5f162" providerId="LiveId" clId="{DC200F7C-538B-4016-A7FF-20C6F0CDF3C3}" dt="2019-10-02T21:08:55.248" v="5" actId="478"/>
          <ac:picMkLst>
            <pc:docMk/>
            <pc:sldMk cId="1203637383" sldId="264"/>
            <ac:picMk id="4" creationId="{81FF0AB3-4A51-4FB8-AFA4-27E7F8ED9A07}"/>
          </ac:picMkLst>
        </pc:picChg>
        <pc:picChg chg="add">
          <ac:chgData name="Sarah Gothard" userId="0e53f415fda5f162" providerId="LiveId" clId="{DC200F7C-538B-4016-A7FF-20C6F0CDF3C3}" dt="2019-10-02T21:08:52.457" v="4" actId="26606"/>
          <ac:picMkLst>
            <pc:docMk/>
            <pc:sldMk cId="1203637383" sldId="264"/>
            <ac:picMk id="6" creationId="{5C819037-A607-4A7B-ADF1-B04516199C89}"/>
          </ac:picMkLst>
        </pc:picChg>
        <pc:picChg chg="add">
          <ac:chgData name="Sarah Gothard" userId="0e53f415fda5f162" providerId="LiveId" clId="{DC200F7C-538B-4016-A7FF-20C6F0CDF3C3}" dt="2019-10-02T21:08:52.457" v="4" actId="26606"/>
          <ac:picMkLst>
            <pc:docMk/>
            <pc:sldMk cId="1203637383" sldId="264"/>
            <ac:picMk id="8" creationId="{97FEBA57-8992-46BB-BCF0-5A83FE8E01E8}"/>
          </ac:picMkLst>
        </pc:picChg>
        <pc:picChg chg="del">
          <ac:chgData name="Sarah Gothard" userId="0e53f415fda5f162" providerId="LiveId" clId="{DC200F7C-538B-4016-A7FF-20C6F0CDF3C3}" dt="2019-10-02T21:08:50.532" v="3"/>
          <ac:picMkLst>
            <pc:docMk/>
            <pc:sldMk cId="1203637383" sldId="264"/>
            <ac:picMk id="9" creationId="{5C819037-A607-4A7B-ADF1-B04516199C89}"/>
          </ac:picMkLst>
        </pc:picChg>
        <pc:picChg chg="add mod">
          <ac:chgData name="Sarah Gothard" userId="0e53f415fda5f162" providerId="LiveId" clId="{DC200F7C-538B-4016-A7FF-20C6F0CDF3C3}" dt="2019-10-02T21:10:45.380" v="38" actId="1076"/>
          <ac:picMkLst>
            <pc:docMk/>
            <pc:sldMk cId="1203637383" sldId="264"/>
            <ac:picMk id="12" creationId="{7FBE3E12-8A5A-4BB1-9C83-CF57406AF5D5}"/>
          </ac:picMkLst>
        </pc:picChg>
        <pc:picChg chg="del">
          <ac:chgData name="Sarah Gothard" userId="0e53f415fda5f162" providerId="LiveId" clId="{DC200F7C-538B-4016-A7FF-20C6F0CDF3C3}" dt="2019-10-02T21:08:50.532" v="3"/>
          <ac:picMkLst>
            <pc:docMk/>
            <pc:sldMk cId="1203637383" sldId="264"/>
            <ac:picMk id="13" creationId="{97FEBA57-8992-46BB-BCF0-5A83FE8E01E8}"/>
          </ac:picMkLst>
        </pc:picChg>
        <pc:picChg chg="add mod">
          <ac:chgData name="Sarah Gothard" userId="0e53f415fda5f162" providerId="LiveId" clId="{DC200F7C-538B-4016-A7FF-20C6F0CDF3C3}" dt="2019-10-02T21:10:51.512" v="40" actId="1076"/>
          <ac:picMkLst>
            <pc:docMk/>
            <pc:sldMk cId="1203637383" sldId="264"/>
            <ac:picMk id="14" creationId="{3F230942-6CC4-44DF-861A-B049E3CA4F3D}"/>
          </ac:picMkLst>
        </pc:picChg>
      </pc:sldChg>
    </pc:docChg>
  </pc:docChgLst>
  <pc:docChgLst>
    <pc:chgData name="Sarah Gothard" userId="0e53f415fda5f162" providerId="LiveId" clId="{A568BB83-15DD-454A-9114-5753A1E9A677}"/>
  </pc:docChgLst>
  <pc:docChgLst>
    <pc:chgData name="Sarah Gothard" userId="0e53f415fda5f162" providerId="LiveId" clId="{E3800C57-F737-4138-823B-2DE3DECB23B5}"/>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61961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932558" y="5870575"/>
            <a:ext cx="1600200" cy="377825"/>
          </a:xfrm>
        </p:spPr>
        <p:txBody>
          <a:bodyPr/>
          <a:lstStyle/>
          <a:p>
            <a:fld id="{5D44A5E8-EBEC-488E-AE66-5DA21A38EE26}" type="datetime1">
              <a:rPr lang="en-US" smtClean="0"/>
              <a:t>10/2/2019</a:t>
            </a:fld>
            <a:endParaRPr lang="en-US" dirty="0"/>
          </a:p>
        </p:txBody>
      </p:sp>
      <p:sp>
        <p:nvSpPr>
          <p:cNvPr id="5" name="Footer Placeholder 4"/>
          <p:cNvSpPr>
            <a:spLocks noGrp="1"/>
          </p:cNvSpPr>
          <p:nvPr>
            <p:ph type="ftr" sz="quarter" idx="11"/>
          </p:nvPr>
        </p:nvSpPr>
        <p:spPr>
          <a:xfrm>
            <a:off x="5638800" y="6524716"/>
            <a:ext cx="4893958" cy="377825"/>
          </a:xfrm>
        </p:spPr>
        <p:txBody>
          <a:bodyPr/>
          <a:lstStyle/>
          <a:p>
            <a:r>
              <a:rPr lang="en-US"/>
              <a:t>Public Domain</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749032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10/2/2019</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53412169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a:prstGeom prst="rect">
            <a:avLst/>
          </a:prstGeo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a:prstGeom prst="rect">
            <a:avLst/>
          </a:prstGeo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07574379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a:prstGeom prst="rect">
            <a:avLst/>
          </a:prstGeo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a:prstGeom prst="rect">
            <a:avLst/>
          </a:prstGeo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61853884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a:prstGeom prst="rect">
            <a:avLst/>
          </a:prstGeo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a:prstGeom prst="rect">
            <a:avLst/>
          </a:prstGeo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19690619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a:prstGeom prst="rect">
            <a:avLst/>
          </a:prstGeo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a:prstGeom prst="rect">
            <a:avLst/>
          </a:prstGeo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a:prstGeom prst="rect">
            <a:avLst/>
          </a:prstGeo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77971875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a:prstGeom prst="rect">
            <a:avLst/>
          </a:prstGeo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a:prstGeom prst="rect">
            <a:avLst/>
          </a:prstGeo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a:prstGeom prst="rect">
            <a:avLst/>
          </a:prstGeo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532371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a:xfrm>
            <a:off x="685801" y="2142067"/>
            <a:ext cx="10131425" cy="3649133"/>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10/2/2019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
        <p:nvSpPr>
          <p:cNvPr id="8" name="Title 1"/>
          <p:cNvSpPr>
            <a:spLocks noGrp="1"/>
          </p:cNvSpPr>
          <p:nvPr>
            <p:ph type="title"/>
          </p:nvPr>
        </p:nvSpPr>
        <p:spPr>
          <a:xfrm>
            <a:off x="685801" y="609600"/>
            <a:ext cx="10131425" cy="145626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473960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10/2/2019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6864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10/2/2019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9083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a:prstGeom prst="rect">
            <a:avLst/>
          </a:prstGeo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a:prstGeom prst="rect">
            <a:avLst/>
          </a:prstGeo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10/2/2019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2783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10/2/2019</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91626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456267"/>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a:prstGeom prst="rect">
            <a:avLst/>
          </a:prstGeo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a:prstGeom prst="rect">
            <a:avLst/>
          </a:prstGeo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a:prstGeom prst="rect">
            <a:avLst/>
          </a:prstGeo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a:prstGeom prst="rect">
            <a:avLst/>
          </a:prstGeo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10/2/2019</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6067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10/2/2019</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228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CE2422B-9403-45EA-B93B-F8104079F340}" type="datetime1">
              <a:rPr lang="en-US" smtClean="0"/>
              <a:t>10/2/2019</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51068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a:prstGeom prst="rect">
            <a:avLst/>
          </a:prstGeo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a:prstGeom prst="rect">
            <a:avLst/>
          </a:prstGeo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10/2/2019</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73904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a:prstGeom prst="rect">
            <a:avLst/>
          </a:prstGeo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a:prstGeom prst="rect">
            <a:avLst/>
          </a:prstGeo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10/2/2019</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4920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F1B597-F26C-4EAF-A163-38755C5479C0}" type="datetime1">
              <a:rPr lang="en-US" smtClean="0"/>
              <a:t>10/2/2019</a:t>
            </a:fld>
            <a:endParaRPr lang="en-US" dirty="0"/>
          </a:p>
        </p:txBody>
      </p:sp>
      <p:sp>
        <p:nvSpPr>
          <p:cNvPr id="5" name="Footer Placeholder 4"/>
          <p:cNvSpPr>
            <a:spLocks noGrp="1"/>
          </p:cNvSpPr>
          <p:nvPr>
            <p:ph type="ftr" sz="quarter" idx="3"/>
          </p:nvPr>
        </p:nvSpPr>
        <p:spPr>
          <a:xfrm>
            <a:off x="5270863" y="6603772"/>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Public Domain</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352635987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E91743-3A5A-4BE4-9288-E6D230A87CF4}"/>
              </a:ext>
            </a:extLst>
          </p:cNvPr>
          <p:cNvPicPr>
            <a:picLocks noChangeAspect="1"/>
          </p:cNvPicPr>
          <p:nvPr/>
        </p:nvPicPr>
        <p:blipFill>
          <a:blip r:embed="rId4"/>
          <a:stretch>
            <a:fillRect/>
          </a:stretch>
        </p:blipFill>
        <p:spPr>
          <a:xfrm>
            <a:off x="795569" y="2380149"/>
            <a:ext cx="10586507" cy="2090834"/>
          </a:xfrm>
          <a:prstGeom prst="rect">
            <a:avLst/>
          </a:prstGeom>
        </p:spPr>
      </p:pic>
      <p:sp>
        <p:nvSpPr>
          <p:cNvPr id="5" name="Footer Placeholder 4">
            <a:extLst>
              <a:ext uri="{FF2B5EF4-FFF2-40B4-BE49-F238E27FC236}">
                <a16:creationId xmlns:a16="http://schemas.microsoft.com/office/drawing/2014/main" id="{B35277B3-F2AB-47E8-A410-E4DFF7CB251C}"/>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a:solidFill>
                  <a:schemeClr val="bg1"/>
                </a:solidFill>
                <a:effectLst/>
                <a:latin typeface="+mn-lt"/>
                <a:ea typeface="+mn-ea"/>
                <a:cs typeface="+mn-cs"/>
              </a:rPr>
              <a:t>Public Domain</a:t>
            </a:r>
          </a:p>
        </p:txBody>
      </p:sp>
    </p:spTree>
    <p:extLst>
      <p:ext uri="{BB962C8B-B14F-4D97-AF65-F5344CB8AC3E}">
        <p14:creationId xmlns:p14="http://schemas.microsoft.com/office/powerpoint/2010/main" val="221116700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FF0AB3-4A51-4FB8-AFA4-27E7F8ED9A07}"/>
              </a:ext>
            </a:extLst>
          </p:cNvPr>
          <p:cNvPicPr>
            <a:picLocks noChangeAspect="1"/>
          </p:cNvPicPr>
          <p:nvPr/>
        </p:nvPicPr>
        <p:blipFill>
          <a:blip r:embed="rId3"/>
          <a:stretch>
            <a:fillRect/>
          </a:stretch>
        </p:blipFill>
        <p:spPr>
          <a:xfrm>
            <a:off x="1358085" y="800007"/>
            <a:ext cx="9461475" cy="5251118"/>
          </a:xfrm>
          <a:prstGeom prst="rect">
            <a:avLst/>
          </a:prstGeom>
        </p:spPr>
      </p:pic>
      <p:sp>
        <p:nvSpPr>
          <p:cNvPr id="2" name="Footer Placeholder 1">
            <a:extLst>
              <a:ext uri="{FF2B5EF4-FFF2-40B4-BE49-F238E27FC236}">
                <a16:creationId xmlns:a16="http://schemas.microsoft.com/office/drawing/2014/main" id="{5C89A5F6-9CE5-401C-870A-4AF1B951C5C2}"/>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a:solidFill>
                  <a:schemeClr val="bg1"/>
                </a:solidFill>
                <a:effectLst/>
                <a:latin typeface="+mn-lt"/>
                <a:ea typeface="+mn-ea"/>
                <a:cs typeface="+mn-cs"/>
              </a:rPr>
              <a:t>Public Domain</a:t>
            </a:r>
          </a:p>
        </p:txBody>
      </p:sp>
    </p:spTree>
    <p:extLst>
      <p:ext uri="{BB962C8B-B14F-4D97-AF65-F5344CB8AC3E}">
        <p14:creationId xmlns:p14="http://schemas.microsoft.com/office/powerpoint/2010/main" val="130875653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Rectangle 10">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8" name="Picture 12">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14">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5C89A5F6-9CE5-401C-870A-4AF1B951C5C2}"/>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a:solidFill>
                  <a:schemeClr val="bg1"/>
                </a:solidFill>
                <a:effectLst/>
                <a:latin typeface="+mn-lt"/>
                <a:ea typeface="+mn-ea"/>
                <a:cs typeface="+mn-cs"/>
              </a:rPr>
              <a:t>Public Domain</a:t>
            </a:r>
          </a:p>
        </p:txBody>
      </p:sp>
      <p:pic>
        <p:nvPicPr>
          <p:cNvPr id="12" name="Picture 11">
            <a:extLst>
              <a:ext uri="{FF2B5EF4-FFF2-40B4-BE49-F238E27FC236}">
                <a16:creationId xmlns:a16="http://schemas.microsoft.com/office/drawing/2014/main" id="{7FBE3E12-8A5A-4BB1-9C83-CF57406AF5D5}"/>
              </a:ext>
            </a:extLst>
          </p:cNvPr>
          <p:cNvPicPr>
            <a:picLocks noChangeAspect="1"/>
          </p:cNvPicPr>
          <p:nvPr/>
        </p:nvPicPr>
        <p:blipFill>
          <a:blip r:embed="rId3"/>
          <a:stretch>
            <a:fillRect/>
          </a:stretch>
        </p:blipFill>
        <p:spPr>
          <a:xfrm>
            <a:off x="1075871" y="514154"/>
            <a:ext cx="9999510" cy="2879859"/>
          </a:xfrm>
          <a:prstGeom prst="rect">
            <a:avLst/>
          </a:prstGeom>
        </p:spPr>
      </p:pic>
      <p:pic>
        <p:nvPicPr>
          <p:cNvPr id="14" name="Picture 13">
            <a:extLst>
              <a:ext uri="{FF2B5EF4-FFF2-40B4-BE49-F238E27FC236}">
                <a16:creationId xmlns:a16="http://schemas.microsoft.com/office/drawing/2014/main" id="{3F230942-6CC4-44DF-861A-B049E3CA4F3D}"/>
              </a:ext>
            </a:extLst>
          </p:cNvPr>
          <p:cNvPicPr>
            <a:picLocks noChangeAspect="1"/>
          </p:cNvPicPr>
          <p:nvPr/>
        </p:nvPicPr>
        <p:blipFill>
          <a:blip r:embed="rId4"/>
          <a:stretch>
            <a:fillRect/>
          </a:stretch>
        </p:blipFill>
        <p:spPr>
          <a:xfrm>
            <a:off x="1075871" y="3428107"/>
            <a:ext cx="9999510" cy="2684868"/>
          </a:xfrm>
          <a:prstGeom prst="rect">
            <a:avLst/>
          </a:prstGeom>
        </p:spPr>
      </p:pic>
    </p:spTree>
    <p:extLst>
      <p:ext uri="{BB962C8B-B14F-4D97-AF65-F5344CB8AC3E}">
        <p14:creationId xmlns:p14="http://schemas.microsoft.com/office/powerpoint/2010/main" val="12036373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848527F-FBF4-490A-ADE0-034D28F55165}"/>
              </a:ext>
            </a:extLst>
          </p:cNvPr>
          <p:cNvPicPr>
            <a:picLocks noChangeAspect="1"/>
          </p:cNvPicPr>
          <p:nvPr/>
        </p:nvPicPr>
        <p:blipFill>
          <a:blip r:embed="rId3"/>
          <a:stretch>
            <a:fillRect/>
          </a:stretch>
        </p:blipFill>
        <p:spPr>
          <a:xfrm>
            <a:off x="1522633" y="800007"/>
            <a:ext cx="9132378" cy="5251118"/>
          </a:xfrm>
          <a:prstGeom prst="rect">
            <a:avLst/>
          </a:prstGeom>
        </p:spPr>
      </p:pic>
      <p:sp>
        <p:nvSpPr>
          <p:cNvPr id="2" name="Footer Placeholder 1">
            <a:extLst>
              <a:ext uri="{FF2B5EF4-FFF2-40B4-BE49-F238E27FC236}">
                <a16:creationId xmlns:a16="http://schemas.microsoft.com/office/drawing/2014/main" id="{EAFF3480-77D4-41B2-B2C0-EA79A8F2EE32}"/>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a:solidFill>
                  <a:schemeClr val="bg1"/>
                </a:solidFill>
                <a:effectLst/>
                <a:latin typeface="+mn-lt"/>
                <a:ea typeface="+mn-ea"/>
                <a:cs typeface="+mn-cs"/>
              </a:rPr>
              <a:t>Public Domain</a:t>
            </a:r>
          </a:p>
        </p:txBody>
      </p:sp>
    </p:spTree>
    <p:extLst>
      <p:ext uri="{BB962C8B-B14F-4D97-AF65-F5344CB8AC3E}">
        <p14:creationId xmlns:p14="http://schemas.microsoft.com/office/powerpoint/2010/main" val="221269556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EBE4A5-FC61-45EB-8BEF-DF4A34D75154}"/>
              </a:ext>
            </a:extLst>
          </p:cNvPr>
          <p:cNvPicPr>
            <a:picLocks noChangeAspect="1"/>
          </p:cNvPicPr>
          <p:nvPr/>
        </p:nvPicPr>
        <p:blipFill>
          <a:blip r:embed="rId3"/>
          <a:stretch>
            <a:fillRect/>
          </a:stretch>
        </p:blipFill>
        <p:spPr>
          <a:xfrm>
            <a:off x="1358085" y="800007"/>
            <a:ext cx="9461475" cy="5251118"/>
          </a:xfrm>
          <a:prstGeom prst="rect">
            <a:avLst/>
          </a:prstGeom>
        </p:spPr>
      </p:pic>
      <p:sp>
        <p:nvSpPr>
          <p:cNvPr id="2" name="Footer Placeholder 1">
            <a:extLst>
              <a:ext uri="{FF2B5EF4-FFF2-40B4-BE49-F238E27FC236}">
                <a16:creationId xmlns:a16="http://schemas.microsoft.com/office/drawing/2014/main" id="{70BE28C3-2C00-414C-9E13-4A154EDC9E90}"/>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a:solidFill>
                  <a:schemeClr val="bg1"/>
                </a:solidFill>
                <a:effectLst/>
                <a:latin typeface="+mn-lt"/>
                <a:ea typeface="+mn-ea"/>
                <a:cs typeface="+mn-cs"/>
              </a:rPr>
              <a:t>Public Domain</a:t>
            </a:r>
          </a:p>
        </p:txBody>
      </p:sp>
    </p:spTree>
    <p:extLst>
      <p:ext uri="{BB962C8B-B14F-4D97-AF65-F5344CB8AC3E}">
        <p14:creationId xmlns:p14="http://schemas.microsoft.com/office/powerpoint/2010/main" val="392257360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0A5F928-A5EA-493E-B007-98219B683A43}"/>
              </a:ext>
            </a:extLst>
          </p:cNvPr>
          <p:cNvPicPr>
            <a:picLocks noChangeAspect="1"/>
          </p:cNvPicPr>
          <p:nvPr/>
        </p:nvPicPr>
        <p:blipFill>
          <a:blip r:embed="rId3"/>
          <a:stretch>
            <a:fillRect/>
          </a:stretch>
        </p:blipFill>
        <p:spPr>
          <a:xfrm>
            <a:off x="1265060" y="3479043"/>
            <a:ext cx="9921246" cy="2653931"/>
          </a:xfrm>
          <a:prstGeom prst="rect">
            <a:avLst/>
          </a:prstGeom>
        </p:spPr>
      </p:pic>
      <p:pic>
        <p:nvPicPr>
          <p:cNvPr id="5" name="Picture 4">
            <a:extLst>
              <a:ext uri="{FF2B5EF4-FFF2-40B4-BE49-F238E27FC236}">
                <a16:creationId xmlns:a16="http://schemas.microsoft.com/office/drawing/2014/main" id="{B715E06C-E625-4419-84F0-A1318A8BFE99}"/>
              </a:ext>
            </a:extLst>
          </p:cNvPr>
          <p:cNvPicPr>
            <a:picLocks noChangeAspect="1"/>
          </p:cNvPicPr>
          <p:nvPr/>
        </p:nvPicPr>
        <p:blipFill>
          <a:blip r:embed="rId4"/>
          <a:stretch>
            <a:fillRect/>
          </a:stretch>
        </p:blipFill>
        <p:spPr>
          <a:xfrm>
            <a:off x="1135377" y="576643"/>
            <a:ext cx="9921246" cy="2852357"/>
          </a:xfrm>
          <a:prstGeom prst="rect">
            <a:avLst/>
          </a:prstGeom>
        </p:spPr>
      </p:pic>
      <p:sp>
        <p:nvSpPr>
          <p:cNvPr id="2" name="Footer Placeholder 1">
            <a:extLst>
              <a:ext uri="{FF2B5EF4-FFF2-40B4-BE49-F238E27FC236}">
                <a16:creationId xmlns:a16="http://schemas.microsoft.com/office/drawing/2014/main" id="{6F92CC39-F54A-4B05-B58B-E15FA5D20578}"/>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a:solidFill>
                  <a:srgbClr val="FFFFFF"/>
                </a:solidFill>
                <a:effectLst/>
                <a:latin typeface="+mn-lt"/>
                <a:ea typeface="+mn-ea"/>
                <a:cs typeface="+mn-cs"/>
              </a:rPr>
              <a:t>Public Domain</a:t>
            </a:r>
          </a:p>
        </p:txBody>
      </p:sp>
    </p:spTree>
    <p:extLst>
      <p:ext uri="{BB962C8B-B14F-4D97-AF65-F5344CB8AC3E}">
        <p14:creationId xmlns:p14="http://schemas.microsoft.com/office/powerpoint/2010/main" val="422543997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1F581C-E837-4BFA-A7A2-9F016A9F7954}"/>
              </a:ext>
            </a:extLst>
          </p:cNvPr>
          <p:cNvPicPr>
            <a:picLocks noChangeAspect="1"/>
          </p:cNvPicPr>
          <p:nvPr/>
        </p:nvPicPr>
        <p:blipFill>
          <a:blip r:embed="rId3"/>
          <a:stretch>
            <a:fillRect/>
          </a:stretch>
        </p:blipFill>
        <p:spPr>
          <a:xfrm>
            <a:off x="1561995" y="800007"/>
            <a:ext cx="9053654" cy="5251118"/>
          </a:xfrm>
          <a:prstGeom prst="rect">
            <a:avLst/>
          </a:prstGeom>
        </p:spPr>
      </p:pic>
      <p:sp>
        <p:nvSpPr>
          <p:cNvPr id="2" name="Footer Placeholder 1">
            <a:extLst>
              <a:ext uri="{FF2B5EF4-FFF2-40B4-BE49-F238E27FC236}">
                <a16:creationId xmlns:a16="http://schemas.microsoft.com/office/drawing/2014/main" id="{74D81F29-06D2-4E07-937B-90E43D4E4AD9}"/>
              </a:ext>
            </a:extLst>
          </p:cNvPr>
          <p:cNvSpPr>
            <a:spLocks noGrp="1"/>
          </p:cNvSpPr>
          <p:nvPr>
            <p:ph type="ftr" sz="quarter" idx="11"/>
          </p:nvPr>
        </p:nvSpPr>
        <p:spPr>
          <a:xfrm>
            <a:off x="685800" y="6427983"/>
            <a:ext cx="7827659" cy="377825"/>
          </a:xfrm>
        </p:spPr>
        <p:txBody>
          <a:bodyPr vert="horz" lIns="91440" tIns="45720" rIns="91440" bIns="45720" rtlCol="0" anchor="ctr">
            <a:normAutofit/>
          </a:bodyPr>
          <a:lstStyle/>
          <a:p>
            <a:pPr>
              <a:spcAft>
                <a:spcPts val="600"/>
              </a:spcAft>
            </a:pPr>
            <a:r>
              <a:rPr lang="en-US" b="0" i="0" kern="1200">
                <a:solidFill>
                  <a:schemeClr val="bg1"/>
                </a:solidFill>
                <a:effectLst/>
                <a:latin typeface="+mn-lt"/>
                <a:ea typeface="+mn-ea"/>
                <a:cs typeface="+mn-cs"/>
              </a:rPr>
              <a:t>Public Domain</a:t>
            </a:r>
          </a:p>
        </p:txBody>
      </p:sp>
    </p:spTree>
    <p:extLst>
      <p:ext uri="{BB962C8B-B14F-4D97-AF65-F5344CB8AC3E}">
        <p14:creationId xmlns:p14="http://schemas.microsoft.com/office/powerpoint/2010/main" val="138917874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2019-10-02T21:11:15Z</dcterms:created>
  <dcterms:modified xsi:type="dcterms:W3CDTF">2019-10-02T21:11:18Z</dcterms:modified>
</cp:coreProperties>
</file>