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  <p:sldMasterId id="2147483709" r:id="rId2"/>
  </p:sldMasterIdLst>
  <p:notesMasterIdLst>
    <p:notesMasterId r:id="rId23"/>
  </p:notesMasterIdLst>
  <p:handoutMasterIdLst>
    <p:handoutMasterId r:id="rId24"/>
  </p:handoutMasterIdLst>
  <p:sldIdLst>
    <p:sldId id="256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5" r:id="rId13"/>
    <p:sldId id="336" r:id="rId14"/>
    <p:sldId id="331" r:id="rId15"/>
    <p:sldId id="332" r:id="rId16"/>
    <p:sldId id="337" r:id="rId17"/>
    <p:sldId id="338" r:id="rId18"/>
    <p:sldId id="333" r:id="rId19"/>
    <p:sldId id="339" r:id="rId20"/>
    <p:sldId id="340" r:id="rId21"/>
    <p:sldId id="34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E0D8F37-4240-48C2-BDF2-A435BE6CE1D5}">
          <p14:sldIdLst>
            <p14:sldId id="256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5"/>
            <p14:sldId id="336"/>
            <p14:sldId id="331"/>
            <p14:sldId id="332"/>
            <p14:sldId id="337"/>
            <p14:sldId id="338"/>
            <p14:sldId id="333"/>
            <p14:sldId id="339"/>
            <p14:sldId id="340"/>
            <p14:sldId id="3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3" autoAdjust="0"/>
    <p:restoredTop sz="91344" autoAdjust="0"/>
  </p:normalViewPr>
  <p:slideViewPr>
    <p:cSldViewPr snapToGrid="0" showGuides="1">
      <p:cViewPr varScale="1">
        <p:scale>
          <a:sx n="58" d="100"/>
          <a:sy n="58" d="100"/>
        </p:scale>
        <p:origin x="102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6" d="100"/>
          <a:sy n="56" d="100"/>
        </p:scale>
        <p:origin x="1840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67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EC554F0-E5B4-8F41-9B02-A5CC48A928E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28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72992-D0E6-439A-9450-7A98F12B826A}" type="datetime1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6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B17C7-859B-45D5-B9AF-0608AF6AC7CE}" type="datetime1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93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5DBFF-A91C-4DF5-963A-CA19E6D79D8F}" type="datetime1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48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65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D660D4-9A97-4E7A-A7E5-C87781B1304D}" type="datetime1">
              <a:rPr lang="en-US" smtClean="0"/>
              <a:t>8/5/2025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19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40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3A434F-66A9-44F9-8D20-FB503FF99FC1}" type="datetime1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42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F3B72-A784-4EDC-80F7-492DEA97A7FA}" type="datetime1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08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1A982-8E1E-4640-87DA-C9D9990F8B4C}" type="datetime1">
              <a:rPr lang="en-US" smtClean="0"/>
              <a:t>8/5/2025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99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F81BA-3B73-4C8C-A0C4-1216FA01B8BC}" type="datetime1">
              <a:rPr lang="en-US" smtClean="0"/>
              <a:t>8/5/2025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9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D660D4-9A97-4E7A-A7E5-C87781B1304D}" type="datetime1">
              <a:rPr lang="en-US" smtClean="0"/>
              <a:t>8/5/2025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99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AFCA2-609F-47AA-B343-C9A483ACE288}" type="datetime1">
              <a:rPr lang="en-US" smtClean="0"/>
              <a:t>8/5/2025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30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6C3D1-0232-4324-B8FE-68E236725A6E}" type="datetime1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45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72992-D0E6-439A-9450-7A98F12B826A}" type="datetime1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3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B17C7-859B-45D5-B9AF-0608AF6AC7CE}" type="datetime1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232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5DBFF-A91C-4DF5-963A-CA19E6D79D8F}" type="datetime1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89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04A3627-209E-6492-FB1E-B61E6DA8AD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439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3A434F-66A9-44F9-8D20-FB503FF99FC1}" type="datetime1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65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F3B72-A784-4EDC-80F7-492DEA97A7FA}" type="datetime1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81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1A982-8E1E-4640-87DA-C9D9990F8B4C}" type="datetime1">
              <a:rPr lang="en-US" smtClean="0"/>
              <a:t>8/5/2025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98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F81BA-3B73-4C8C-A0C4-1216FA01B8BC}" type="datetime1">
              <a:rPr lang="en-US" smtClean="0"/>
              <a:t>8/5/2025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99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AFCA2-609F-47AA-B343-C9A483ACE288}" type="datetime1">
              <a:rPr lang="en-US" smtClean="0"/>
              <a:t>8/5/2025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7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6C3D1-0232-4324-B8FE-68E236725A6E}" type="datetime1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1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783" y="6665953"/>
            <a:ext cx="10914434" cy="23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3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783" y="6665953"/>
            <a:ext cx="10914434" cy="23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06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BB3449-75EB-4D8E-B2A2-D4B83125A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467" y="6356350"/>
            <a:ext cx="11237976" cy="501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600" dirty="0">
                <a:solidFill>
                  <a:srgbClr val="FFFFFF"/>
                </a:solidFill>
              </a:rPr>
              <a:t>© 2009 </a:t>
            </a:r>
            <a:r>
              <a:rPr lang="en-US" sz="1600" dirty="0" err="1">
                <a:solidFill>
                  <a:srgbClr val="FFFFFF"/>
                </a:solidFill>
              </a:rPr>
              <a:t>Watchsong</a:t>
            </a:r>
            <a:r>
              <a:rPr lang="en-US" sz="1600" dirty="0">
                <a:solidFill>
                  <a:srgbClr val="FFFFFF"/>
                </a:solidFill>
              </a:rPr>
              <a:t> (admin. Church Works Media). All rights reserved.</a:t>
            </a:r>
            <a:endParaRPr lang="en-US" sz="16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7D9FBA-DDE4-31BD-93D8-7E1E28634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61" y="2246184"/>
            <a:ext cx="10988478" cy="236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30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1A232-FDDB-568D-C52F-C959379E0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31DA3B0-CD57-49AA-9541-1DF0971DA3E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921933"/>
            <a:ext cx="12192000" cy="501413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2C478C-D523-49D8-5A98-AEBE85118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2009 </a:t>
            </a:r>
            <a:r>
              <a:rPr lang="en-US" dirty="0" err="1"/>
              <a:t>Watchsong</a:t>
            </a:r>
            <a:r>
              <a:rPr lang="en-US" dirty="0"/>
              <a:t> (admin. Church Works Media).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18843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513FC-E04B-B68B-640D-DB5EAF3CF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8366DE-E75C-71AA-7A09-EA6EB134C9E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6595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2A0DBA-31F6-2EBC-A1B1-034F7B1CC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2009 </a:t>
            </a:r>
            <a:r>
              <a:rPr lang="en-US" dirty="0" err="1"/>
              <a:t>Watchsong</a:t>
            </a:r>
            <a:r>
              <a:rPr lang="en-US" dirty="0"/>
              <a:t> (admin. Church Works Media).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50122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41784-73BA-2866-4A9B-8A8B5AEE9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ECA20F-049B-05DB-A2E9-0D27E438ECE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6595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333D7B-714E-AFAD-E15F-192E710A2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2009 </a:t>
            </a:r>
            <a:r>
              <a:rPr lang="en-US" dirty="0" err="1"/>
              <a:t>Watchsong</a:t>
            </a:r>
            <a:r>
              <a:rPr lang="en-US" dirty="0"/>
              <a:t> (admin. Church Works Media).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18639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9A6AE-89A8-1E5C-AF1D-FD38B7F10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5B86AF-E078-44DB-FFC2-4A72DE5C91F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6595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A85F0D-5811-3480-CC69-DF5DB90D7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2009 </a:t>
            </a:r>
            <a:r>
              <a:rPr lang="en-US" dirty="0" err="1"/>
              <a:t>Watchsong</a:t>
            </a:r>
            <a:r>
              <a:rPr lang="en-US" dirty="0"/>
              <a:t> (admin. Church Works Media).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86502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69845-23D4-B5F7-F574-903D64B72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D45DD3-FADC-661E-E4BE-46A84861EE1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6595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AAD56B-C148-E92F-C195-4944BF014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2009 </a:t>
            </a:r>
            <a:r>
              <a:rPr lang="en-US" dirty="0" err="1"/>
              <a:t>Watchsong</a:t>
            </a:r>
            <a:r>
              <a:rPr lang="en-US" dirty="0"/>
              <a:t> (admin. Church Works Media).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52277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ADCF6-6DD9-4A69-E7D7-6907CB04D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83E7F0-1C7C-F8BC-7D8F-1EFA93839A1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6595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8CA5D6-EF4C-54AB-AEBB-B1A115CD0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2009 </a:t>
            </a:r>
            <a:r>
              <a:rPr lang="en-US" dirty="0" err="1"/>
              <a:t>Watchsong</a:t>
            </a:r>
            <a:r>
              <a:rPr lang="en-US" dirty="0"/>
              <a:t> (admin. Church Works Media).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74025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D1F40-4FC3-A80E-9E2B-4B4EB8A5B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532518-F896-E26E-8618-4E98B9BBD90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6595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00B129-7F7E-88D5-3E16-1CC4F3B05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2009 </a:t>
            </a:r>
            <a:r>
              <a:rPr lang="en-US" dirty="0" err="1"/>
              <a:t>Watchsong</a:t>
            </a:r>
            <a:r>
              <a:rPr lang="en-US" dirty="0"/>
              <a:t> (admin. Church Works Media).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98460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1023D-46A1-2717-F42A-F74D1F8D4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9777B4-B243-3498-C0AF-2E2A118AA29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6595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2EEA4D-34E1-0EDE-8114-26F59BB4C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2009 </a:t>
            </a:r>
            <a:r>
              <a:rPr lang="en-US" dirty="0" err="1"/>
              <a:t>Watchsong</a:t>
            </a:r>
            <a:r>
              <a:rPr lang="en-US" dirty="0"/>
              <a:t> (admin. Church Works Media).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83261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31B5B-3902-353D-2479-79ACF6040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027D0E-E3C0-F04A-C870-FF37BE4C0FB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6595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EC7308-5251-EDDB-F785-59698D26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2009 </a:t>
            </a:r>
            <a:r>
              <a:rPr lang="en-US" dirty="0" err="1"/>
              <a:t>Watchsong</a:t>
            </a:r>
            <a:r>
              <a:rPr lang="en-US" dirty="0"/>
              <a:t> (admin. Church Works Media).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02926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D25E4-3700-74C3-A3B9-CC414427C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67D899-8EEC-4D20-32BD-E19B560F815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6595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734B26-C3DA-9C47-4642-769534119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2009 </a:t>
            </a:r>
            <a:r>
              <a:rPr lang="en-US" dirty="0" err="1"/>
              <a:t>Watchsong</a:t>
            </a:r>
            <a:r>
              <a:rPr lang="en-US" dirty="0"/>
              <a:t> (admin. Church Works Media).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13292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00217-8B36-090A-4A4D-FA0F4933F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65470A-1A55-4A83-7D8D-622A3B5E502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6595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1014A6-6BDC-287E-FE24-110BCCDE2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2009 </a:t>
            </a:r>
            <a:r>
              <a:rPr lang="en-US" dirty="0" err="1"/>
              <a:t>Watchsong</a:t>
            </a:r>
            <a:r>
              <a:rPr lang="en-US" dirty="0"/>
              <a:t> (admin. Church Works Media).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48574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94EAC-A352-F093-3958-41BDC5264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245469-7212-4F69-015C-6D26FE9D190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6595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44D7CA-7F42-44DC-04A5-76C7FF8B9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2009 </a:t>
            </a:r>
            <a:r>
              <a:rPr lang="en-US" dirty="0" err="1"/>
              <a:t>Watchsong</a:t>
            </a:r>
            <a:r>
              <a:rPr lang="en-US" dirty="0"/>
              <a:t> (admin. Church Works Media).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93336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A792E-DB9A-869E-989B-325462C7C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F2D50D-B461-6CCA-9F27-68AACDFA3AF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6595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4DB776-83EB-389C-71F1-AB92BF9E2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2009 </a:t>
            </a:r>
            <a:r>
              <a:rPr lang="en-US" dirty="0" err="1"/>
              <a:t>Watchsong</a:t>
            </a:r>
            <a:r>
              <a:rPr lang="en-US" dirty="0"/>
              <a:t> (admin. Church Works Media).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51612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30A93-D3AE-42D4-D5D4-C19483223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03B1A6-C0D3-F021-6DF6-A44AA624B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2009 </a:t>
            </a:r>
            <a:r>
              <a:rPr lang="en-US" dirty="0" err="1"/>
              <a:t>Watchsong</a:t>
            </a:r>
            <a:r>
              <a:rPr lang="en-US" dirty="0"/>
              <a:t> (admin. Church Works Media). All rights reserved.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B348D26F-E3FB-12C2-E0DB-732F20976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6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82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C6D7B-DFFA-3D13-F885-BA4ECB3F9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F5487-42DE-DD00-D9FA-2347D13FC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2009 </a:t>
            </a:r>
            <a:r>
              <a:rPr lang="en-US" dirty="0" err="1"/>
              <a:t>Watchsong</a:t>
            </a:r>
            <a:r>
              <a:rPr lang="en-US" dirty="0"/>
              <a:t> (admin. Church Works Media). All rights reserved.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55E0A5-C7BB-6E66-C6B4-5428453A7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536"/>
            <a:ext cx="12192000" cy="666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2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D446E2F-90AB-65D3-3A7C-A8AF94A58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4D8A4F7-CA28-B74A-785B-3D0E19FA67E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902358"/>
            <a:ext cx="12192000" cy="505328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FA604F-3653-1648-5369-598E88D80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2009 </a:t>
            </a:r>
            <a:r>
              <a:rPr lang="en-US" dirty="0" err="1"/>
              <a:t>Watchsong</a:t>
            </a:r>
            <a:r>
              <a:rPr lang="en-US" dirty="0"/>
              <a:t> (admin. Church Works Media).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60025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ED055-35FB-D01B-69C2-53897ABBD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9A9935-02D9-CF7D-8AE2-7FE3D053F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2009 </a:t>
            </a:r>
            <a:r>
              <a:rPr lang="en-US" dirty="0" err="1"/>
              <a:t>Watchsong</a:t>
            </a:r>
            <a:r>
              <a:rPr lang="en-US" dirty="0"/>
              <a:t> (admin. Church Works Media).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D1E581-4567-0E2C-4C75-D9FB42297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6974"/>
            <a:ext cx="12053455" cy="567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81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68454-E8CB-105A-F109-C1E66A266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EC038F-E4CB-0F09-0F9D-A01F0DF04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2009 </a:t>
            </a:r>
            <a:r>
              <a:rPr lang="en-US" dirty="0" err="1"/>
              <a:t>Watchsong</a:t>
            </a:r>
            <a:r>
              <a:rPr lang="en-US" dirty="0"/>
              <a:t> (admin. Church Works Media).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9F417B-E8FD-89A2-2CEF-BD49C94A4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536"/>
            <a:ext cx="12192000" cy="666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47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C796E-0DEA-3614-D405-90DCA9E45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BB0910-F71B-1343-95FF-D47142E3D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2009 </a:t>
            </a:r>
            <a:r>
              <a:rPr lang="en-US" dirty="0" err="1"/>
              <a:t>Watchsong</a:t>
            </a:r>
            <a:r>
              <a:rPr lang="en-US" dirty="0"/>
              <a:t> (admin. Church Works Media). All rights reserved.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B407B1-5CF2-1754-E7DC-61DC6013A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536"/>
            <a:ext cx="12192000" cy="666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98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</TotalTime>
  <Words>323</Words>
  <Application>Microsoft Office PowerPoint</Application>
  <PresentationFormat>Widescreen</PresentationFormat>
  <Paragraphs>22</Paragraphs>
  <Slides>20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24</cp:revision>
  <dcterms:created xsi:type="dcterms:W3CDTF">2019-10-21T12:59:19Z</dcterms:created>
  <dcterms:modified xsi:type="dcterms:W3CDTF">2025-08-05T19:09:13Z</dcterms:modified>
</cp:coreProperties>
</file>