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2"/>
  </p:notesMasterIdLst>
  <p:handoutMasterIdLst>
    <p:handoutMasterId r:id="rId13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50" autoAdjust="0"/>
    <p:restoredTop sz="92265" autoAdjust="0"/>
  </p:normalViewPr>
  <p:slideViewPr>
    <p:cSldViewPr snapToGrid="0" showGuides="1">
      <p:cViewPr varScale="1">
        <p:scale>
          <a:sx n="64" d="100"/>
          <a:sy n="64" d="100"/>
        </p:scale>
        <p:origin x="103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10289-2C2A-489B-B7E2-C7131AF21EEB}" type="datetime1">
              <a:rPr lang="en-US" smtClean="0"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Words © David Alexander 2009, CC0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638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0DE74-E637-4B63-A0E7-8E41BD3BDC6B}" type="datetime1">
              <a:rPr lang="en-US" smtClean="0"/>
              <a:t>10/20/2022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Words © David Alexander 2009, CC0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387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F7368-FC99-4DE8-8B5B-FF57FD414B9B}" type="datetime1">
              <a:rPr lang="en-US" smtClean="0"/>
              <a:t>10/20/2022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Words © David Alexander 2009, CC0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017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4AEC0-91C4-412F-BFCC-1FC6B43DCB5C}" type="datetime1">
              <a:rPr lang="en-US" smtClean="0"/>
              <a:t>10/20/2022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Words © David Alexander 2009, CC0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17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B4402-F703-48D8-BE18-C0E47C3F72CA}" type="datetime1">
              <a:rPr lang="en-US" smtClean="0"/>
              <a:t>10/20/2022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Words © David Alexander 2009, CC0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09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082A79-CD71-4D07-A4F4-9A7CDDAE4ABD}" type="datetime1">
              <a:rPr lang="en-US" smtClean="0"/>
              <a:t>10/20/2022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Words © David Alexander 2009, CC0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27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5C9CE-4A2A-488F-882C-7FAC3BCD067F}" type="datetime1">
              <a:rPr lang="en-US" smtClean="0"/>
              <a:t>10/20/2022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Words © David Alexander 2009, CC0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17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026B3-580C-4F04-8BD0-5366C34DD1DF}" type="datetime1">
              <a:rPr lang="en-US" smtClean="0"/>
              <a:t>10/20/2022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Words © David Alexander 2009, CC0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709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701D4-7D0B-46EB-9152-23A9347B9F16}" type="datetime1">
              <a:rPr lang="en-US" smtClean="0"/>
              <a:t>10/20/2022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Words © David Alexander 2009, CC0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4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B6438-13DA-49E8-BDDE-5512E16E4170}" type="datetime1">
              <a:rPr lang="en-US" smtClean="0"/>
              <a:t>10/20/2022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Words © David Alexander 2009, CC0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959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62E3F5-143E-4397-81D1-7F22CB6CE24F}" type="datetime1">
              <a:rPr lang="en-US" smtClean="0"/>
              <a:t>10/20/2022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Words © David Alexander 2009, CC0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02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51F887-EE0B-49B2-8EA0-955E3886C9B4}" type="datetime1">
              <a:rPr lang="en-US" smtClean="0"/>
              <a:t>10/20/2022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Words © David Alexander 2009, CC0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0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Shape&#10;&#10;Description automatically generated with medium confidence">
            <a:extLst>
              <a:ext uri="{FF2B5EF4-FFF2-40B4-BE49-F238E27FC236}">
                <a16:creationId xmlns:a16="http://schemas.microsoft.com/office/drawing/2014/main" id="{812FE15A-2374-4BD2-A6F4-213475C652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597489"/>
            <a:ext cx="10905066" cy="1663022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Words © David Alexander 2009, CC0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1FB5FA7F-D18F-47D4-9DE7-E559164E27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3A006E-EDF1-4D17-8BC9-8B967F6A3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Words © David Alexander 2009, CC0</a:t>
            </a:r>
          </a:p>
        </p:txBody>
      </p:sp>
    </p:spTree>
    <p:extLst>
      <p:ext uri="{BB962C8B-B14F-4D97-AF65-F5344CB8AC3E}">
        <p14:creationId xmlns:p14="http://schemas.microsoft.com/office/powerpoint/2010/main" val="2710054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2C6F58B-ACF3-47B9-9083-CC0B9DA2CC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6B8CC5-47EA-4018-9593-5620C8643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Words © David Alexander 2009, CC0</a:t>
            </a:r>
          </a:p>
        </p:txBody>
      </p:sp>
    </p:spTree>
    <p:extLst>
      <p:ext uri="{BB962C8B-B14F-4D97-AF65-F5344CB8AC3E}">
        <p14:creationId xmlns:p14="http://schemas.microsoft.com/office/powerpoint/2010/main" val="551951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D1C20BB8-E550-4ECE-86DA-E1931F9179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B3F944-8892-4408-811B-8656411A5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Words © David Alexander 2009, CC0</a:t>
            </a:r>
          </a:p>
        </p:txBody>
      </p:sp>
    </p:spTree>
    <p:extLst>
      <p:ext uri="{BB962C8B-B14F-4D97-AF65-F5344CB8AC3E}">
        <p14:creationId xmlns:p14="http://schemas.microsoft.com/office/powerpoint/2010/main" val="75695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1FB5FA7F-D18F-47D4-9DE7-E559164E27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3A006E-EDF1-4D17-8BC9-8B967F6A3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Words © David Alexander 2009, CC0</a:t>
            </a:r>
          </a:p>
        </p:txBody>
      </p:sp>
    </p:spTree>
    <p:extLst>
      <p:ext uri="{BB962C8B-B14F-4D97-AF65-F5344CB8AC3E}">
        <p14:creationId xmlns:p14="http://schemas.microsoft.com/office/powerpoint/2010/main" val="931529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9B68D12B-56FA-46CE-ADBB-CCA3D0E02E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37605" y="643467"/>
            <a:ext cx="1031679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130F77-4562-46F1-B898-5F15445B2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Words © David Alexander 2009, CC0</a:t>
            </a:r>
          </a:p>
        </p:txBody>
      </p:sp>
    </p:spTree>
    <p:extLst>
      <p:ext uri="{BB962C8B-B14F-4D97-AF65-F5344CB8AC3E}">
        <p14:creationId xmlns:p14="http://schemas.microsoft.com/office/powerpoint/2010/main" val="4194201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3FE64E38-A6A5-4EDD-978F-83D0BBB915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98D02D-49B8-4922-8628-87973474A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Words © David Alexander 2009, CC0</a:t>
            </a:r>
          </a:p>
        </p:txBody>
      </p:sp>
    </p:spTree>
    <p:extLst>
      <p:ext uri="{BB962C8B-B14F-4D97-AF65-F5344CB8AC3E}">
        <p14:creationId xmlns:p14="http://schemas.microsoft.com/office/powerpoint/2010/main" val="3005967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1FB5FA7F-D18F-47D4-9DE7-E559164E27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3A006E-EDF1-4D17-8BC9-8B967F6A3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Words © David Alexander 2009, CC0</a:t>
            </a:r>
          </a:p>
        </p:txBody>
      </p:sp>
    </p:spTree>
    <p:extLst>
      <p:ext uri="{BB962C8B-B14F-4D97-AF65-F5344CB8AC3E}">
        <p14:creationId xmlns:p14="http://schemas.microsoft.com/office/powerpoint/2010/main" val="2704862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AD24690-AF02-4F2C-A441-F7179BC342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B85367-938A-4454-B820-B53957213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Words © David Alexander 2009, CC0</a:t>
            </a:r>
          </a:p>
        </p:txBody>
      </p:sp>
    </p:spTree>
    <p:extLst>
      <p:ext uri="{BB962C8B-B14F-4D97-AF65-F5344CB8AC3E}">
        <p14:creationId xmlns:p14="http://schemas.microsoft.com/office/powerpoint/2010/main" val="1746531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8A1A9DD-2FB5-4531-8B29-C8B534CC36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9397" y="643467"/>
            <a:ext cx="1041320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CB251B-28DD-4F23-BD14-63699E3E4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Words © David Alexander 2009, CC0</a:t>
            </a:r>
          </a:p>
        </p:txBody>
      </p:sp>
    </p:spTree>
    <p:extLst>
      <p:ext uri="{BB962C8B-B14F-4D97-AF65-F5344CB8AC3E}">
        <p14:creationId xmlns:p14="http://schemas.microsoft.com/office/powerpoint/2010/main" val="3562802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113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3</cp:revision>
  <dcterms:created xsi:type="dcterms:W3CDTF">2019-12-29T03:46:00Z</dcterms:created>
  <dcterms:modified xsi:type="dcterms:W3CDTF">2022-10-20T23:49:37Z</dcterms:modified>
</cp:coreProperties>
</file>