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6" r:id="rId1"/>
  </p:sldMasterIdLst>
  <p:notesMasterIdLst>
    <p:notesMasterId r:id="rId11"/>
  </p:notesMasterIdLst>
  <p:handoutMasterIdLst>
    <p:handoutMasterId r:id="rId12"/>
  </p:handoutMasterIdLst>
  <p:sldIdLst>
    <p:sldId id="256" r:id="rId2"/>
    <p:sldId id="265" r:id="rId3"/>
    <p:sldId id="266" r:id="rId4"/>
    <p:sldId id="272" r:id="rId5"/>
    <p:sldId id="267" r:id="rId6"/>
    <p:sldId id="271" r:id="rId7"/>
    <p:sldId id="269" r:id="rId8"/>
    <p:sldId id="270" r:id="rId9"/>
    <p:sldId id="268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0484D28-909A-45BF-AE69-7BE9D7BC4156}" v="3" dt="2021-10-17T01:48:03.161"/>
  </p1510:revLst>
</p1510:revInfo>
</file>

<file path=ppt/tableStyles.xml><?xml version="1.0" encoding="utf-8"?>
<a:tblStyleLst xmlns:a="http://schemas.openxmlformats.org/drawingml/2006/main" def="{21E4AEA4-8DFA-4A89-87EB-49C32662AFE0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191" autoAdjust="0"/>
    <p:restoredTop sz="92081" autoAdjust="0"/>
  </p:normalViewPr>
  <p:slideViewPr>
    <p:cSldViewPr snapToGrid="0" showGuides="1">
      <p:cViewPr varScale="1">
        <p:scale>
          <a:sx n="66" d="100"/>
          <a:sy n="66" d="100"/>
        </p:scale>
        <p:origin x="192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76" d="100"/>
          <a:sy n="76" d="100"/>
        </p:scale>
        <p:origin x="1710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1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17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rah Gothard" userId="0e53f415fda5f162" providerId="LiveId" clId="{B0484D28-909A-45BF-AE69-7BE9D7BC4156}"/>
    <pc:docChg chg="undo custSel addSld delSld modSld">
      <pc:chgData name="Sarah Gothard" userId="0e53f415fda5f162" providerId="LiveId" clId="{B0484D28-909A-45BF-AE69-7BE9D7BC4156}" dt="2021-10-17T01:48:56.554" v="28" actId="26606"/>
      <pc:docMkLst>
        <pc:docMk/>
      </pc:docMkLst>
      <pc:sldChg chg="addSp delSp modSp mod">
        <pc:chgData name="Sarah Gothard" userId="0e53f415fda5f162" providerId="LiveId" clId="{B0484D28-909A-45BF-AE69-7BE9D7BC4156}" dt="2021-10-17T01:46:11.687" v="18" actId="26606"/>
        <pc:sldMkLst>
          <pc:docMk/>
          <pc:sldMk cId="929849759" sldId="256"/>
        </pc:sldMkLst>
        <pc:spChg chg="ord">
          <ac:chgData name="Sarah Gothard" userId="0e53f415fda5f162" providerId="LiveId" clId="{B0484D28-909A-45BF-AE69-7BE9D7BC4156}" dt="2021-10-17T01:46:11.687" v="18" actId="26606"/>
          <ac:spMkLst>
            <pc:docMk/>
            <pc:sldMk cId="929849759" sldId="256"/>
            <ac:spMk id="4" creationId="{EC3D1CDD-1E40-4799-B157-A920E231DA1E}"/>
          </ac:spMkLst>
        </pc:spChg>
        <pc:spChg chg="del">
          <ac:chgData name="Sarah Gothard" userId="0e53f415fda5f162" providerId="LiveId" clId="{B0484D28-909A-45BF-AE69-7BE9D7BC4156}" dt="2021-10-17T01:46:11.687" v="18" actId="26606"/>
          <ac:spMkLst>
            <pc:docMk/>
            <pc:sldMk cId="929849759" sldId="256"/>
            <ac:spMk id="23" creationId="{32BC26D8-82FB-445E-AA49-62A77D7C1EE0}"/>
          </ac:spMkLst>
        </pc:spChg>
        <pc:spChg chg="del">
          <ac:chgData name="Sarah Gothard" userId="0e53f415fda5f162" providerId="LiveId" clId="{B0484D28-909A-45BF-AE69-7BE9D7BC4156}" dt="2021-10-17T01:46:11.687" v="18" actId="26606"/>
          <ac:spMkLst>
            <pc:docMk/>
            <pc:sldMk cId="929849759" sldId="256"/>
            <ac:spMk id="25" creationId="{CB44330D-EA18-4254-AA95-EB49948539B8}"/>
          </ac:spMkLst>
        </pc:spChg>
        <pc:spChg chg="add">
          <ac:chgData name="Sarah Gothard" userId="0e53f415fda5f162" providerId="LiveId" clId="{B0484D28-909A-45BF-AE69-7BE9D7BC4156}" dt="2021-10-17T01:46:11.687" v="18" actId="26606"/>
          <ac:spMkLst>
            <pc:docMk/>
            <pc:sldMk cId="929849759" sldId="256"/>
            <ac:spMk id="30" creationId="{32BC26D8-82FB-445E-AA49-62A77D7C1EE0}"/>
          </ac:spMkLst>
        </pc:spChg>
        <pc:spChg chg="add">
          <ac:chgData name="Sarah Gothard" userId="0e53f415fda5f162" providerId="LiveId" clId="{B0484D28-909A-45BF-AE69-7BE9D7BC4156}" dt="2021-10-17T01:46:11.687" v="18" actId="26606"/>
          <ac:spMkLst>
            <pc:docMk/>
            <pc:sldMk cId="929849759" sldId="256"/>
            <ac:spMk id="32" creationId="{CB44330D-EA18-4254-AA95-EB49948539B8}"/>
          </ac:spMkLst>
        </pc:spChg>
        <pc:picChg chg="add mod">
          <ac:chgData name="Sarah Gothard" userId="0e53f415fda5f162" providerId="LiveId" clId="{B0484D28-909A-45BF-AE69-7BE9D7BC4156}" dt="2021-10-17T01:46:11.687" v="18" actId="26606"/>
          <ac:picMkLst>
            <pc:docMk/>
            <pc:sldMk cId="929849759" sldId="256"/>
            <ac:picMk id="3" creationId="{308FF5DF-7109-4D9A-8AB8-773EB017317E}"/>
          </ac:picMkLst>
        </pc:picChg>
        <pc:picChg chg="del">
          <ac:chgData name="Sarah Gothard" userId="0e53f415fda5f162" providerId="LiveId" clId="{B0484D28-909A-45BF-AE69-7BE9D7BC4156}" dt="2021-10-17T01:16:07.578" v="0" actId="478"/>
          <ac:picMkLst>
            <pc:docMk/>
            <pc:sldMk cId="929849759" sldId="256"/>
            <ac:picMk id="3" creationId="{BB0E5E56-45D6-4227-AF1D-B569BCB785B2}"/>
          </ac:picMkLst>
        </pc:picChg>
      </pc:sldChg>
      <pc:sldChg chg="addSp delSp modSp mod">
        <pc:chgData name="Sarah Gothard" userId="0e53f415fda5f162" providerId="LiveId" clId="{B0484D28-909A-45BF-AE69-7BE9D7BC4156}" dt="2021-10-17T01:48:56.554" v="28" actId="26606"/>
        <pc:sldMkLst>
          <pc:docMk/>
          <pc:sldMk cId="1484998677" sldId="265"/>
        </pc:sldMkLst>
        <pc:spChg chg="ord">
          <ac:chgData name="Sarah Gothard" userId="0e53f415fda5f162" providerId="LiveId" clId="{B0484D28-909A-45BF-AE69-7BE9D7BC4156}" dt="2021-10-17T01:48:56.554" v="28" actId="26606"/>
          <ac:spMkLst>
            <pc:docMk/>
            <pc:sldMk cId="1484998677" sldId="265"/>
            <ac:spMk id="4" creationId="{FC4C520B-9410-402C-9212-B60A78E160D0}"/>
          </ac:spMkLst>
        </pc:spChg>
        <pc:spChg chg="del">
          <ac:chgData name="Sarah Gothard" userId="0e53f415fda5f162" providerId="LiveId" clId="{B0484D28-909A-45BF-AE69-7BE9D7BC4156}" dt="2021-10-17T01:48:56.554" v="28" actId="26606"/>
          <ac:spMkLst>
            <pc:docMk/>
            <pc:sldMk cId="1484998677" sldId="265"/>
            <ac:spMk id="24" creationId="{32BC26D8-82FB-445E-AA49-62A77D7C1EE0}"/>
          </ac:spMkLst>
        </pc:spChg>
        <pc:spChg chg="del">
          <ac:chgData name="Sarah Gothard" userId="0e53f415fda5f162" providerId="LiveId" clId="{B0484D28-909A-45BF-AE69-7BE9D7BC4156}" dt="2021-10-17T01:48:56.554" v="28" actId="26606"/>
          <ac:spMkLst>
            <pc:docMk/>
            <pc:sldMk cId="1484998677" sldId="265"/>
            <ac:spMk id="26" creationId="{CB44330D-EA18-4254-AA95-EB49948539B8}"/>
          </ac:spMkLst>
        </pc:spChg>
        <pc:spChg chg="add">
          <ac:chgData name="Sarah Gothard" userId="0e53f415fda5f162" providerId="LiveId" clId="{B0484D28-909A-45BF-AE69-7BE9D7BC4156}" dt="2021-10-17T01:48:56.554" v="28" actId="26606"/>
          <ac:spMkLst>
            <pc:docMk/>
            <pc:sldMk cId="1484998677" sldId="265"/>
            <ac:spMk id="31" creationId="{32BC26D8-82FB-445E-AA49-62A77D7C1EE0}"/>
          </ac:spMkLst>
        </pc:spChg>
        <pc:spChg chg="add">
          <ac:chgData name="Sarah Gothard" userId="0e53f415fda5f162" providerId="LiveId" clId="{B0484D28-909A-45BF-AE69-7BE9D7BC4156}" dt="2021-10-17T01:48:56.554" v="28" actId="26606"/>
          <ac:spMkLst>
            <pc:docMk/>
            <pc:sldMk cId="1484998677" sldId="265"/>
            <ac:spMk id="33" creationId="{CB44330D-EA18-4254-AA95-EB49948539B8}"/>
          </ac:spMkLst>
        </pc:spChg>
        <pc:picChg chg="del">
          <ac:chgData name="Sarah Gothard" userId="0e53f415fda5f162" providerId="LiveId" clId="{B0484D28-909A-45BF-AE69-7BE9D7BC4156}" dt="2021-10-17T01:16:09.323" v="1" actId="478"/>
          <ac:picMkLst>
            <pc:docMk/>
            <pc:sldMk cId="1484998677" sldId="265"/>
            <ac:picMk id="3" creationId="{93D71778-D907-4602-B079-C27781AA364E}"/>
          </ac:picMkLst>
        </pc:picChg>
        <pc:picChg chg="add mod">
          <ac:chgData name="Sarah Gothard" userId="0e53f415fda5f162" providerId="LiveId" clId="{B0484D28-909A-45BF-AE69-7BE9D7BC4156}" dt="2021-10-17T01:48:56.554" v="28" actId="26606"/>
          <ac:picMkLst>
            <pc:docMk/>
            <pc:sldMk cId="1484998677" sldId="265"/>
            <ac:picMk id="3" creationId="{A28A6F8D-1323-4C71-ABEF-CDEC79267DEC}"/>
          </ac:picMkLst>
        </pc:picChg>
      </pc:sldChg>
      <pc:sldChg chg="addSp delSp modSp mod">
        <pc:chgData name="Sarah Gothard" userId="0e53f415fda5f162" providerId="LiveId" clId="{B0484D28-909A-45BF-AE69-7BE9D7BC4156}" dt="2021-10-17T01:45:13.313" v="9" actId="26606"/>
        <pc:sldMkLst>
          <pc:docMk/>
          <pc:sldMk cId="377143493" sldId="266"/>
        </pc:sldMkLst>
        <pc:spChg chg="add del mod">
          <ac:chgData name="Sarah Gothard" userId="0e53f415fda5f162" providerId="LiveId" clId="{B0484D28-909A-45BF-AE69-7BE9D7BC4156}" dt="2021-10-17T01:45:13.313" v="9" actId="26606"/>
          <ac:spMkLst>
            <pc:docMk/>
            <pc:sldMk cId="377143493" sldId="266"/>
            <ac:spMk id="3" creationId="{DFD69734-7CF5-4869-9796-1ECD33A6D7E3}"/>
          </ac:spMkLst>
        </pc:spChg>
        <pc:spChg chg="ord">
          <ac:chgData name="Sarah Gothard" userId="0e53f415fda5f162" providerId="LiveId" clId="{B0484D28-909A-45BF-AE69-7BE9D7BC4156}" dt="2021-10-17T01:45:13.313" v="9" actId="26606"/>
          <ac:spMkLst>
            <pc:docMk/>
            <pc:sldMk cId="377143493" sldId="266"/>
            <ac:spMk id="4" creationId="{C1EAFBE5-A282-4749-A40D-42FB88609145}"/>
          </ac:spMkLst>
        </pc:spChg>
        <pc:spChg chg="add del">
          <ac:chgData name="Sarah Gothard" userId="0e53f415fda5f162" providerId="LiveId" clId="{B0484D28-909A-45BF-AE69-7BE9D7BC4156}" dt="2021-10-17T01:45:13.313" v="9" actId="26606"/>
          <ac:spMkLst>
            <pc:docMk/>
            <pc:sldMk cId="377143493" sldId="266"/>
            <ac:spMk id="18" creationId="{32BC26D8-82FB-445E-AA49-62A77D7C1EE0}"/>
          </ac:spMkLst>
        </pc:spChg>
        <pc:spChg chg="add del">
          <ac:chgData name="Sarah Gothard" userId="0e53f415fda5f162" providerId="LiveId" clId="{B0484D28-909A-45BF-AE69-7BE9D7BC4156}" dt="2021-10-17T01:45:13.313" v="9" actId="26606"/>
          <ac:spMkLst>
            <pc:docMk/>
            <pc:sldMk cId="377143493" sldId="266"/>
            <ac:spMk id="20" creationId="{CB44330D-EA18-4254-AA95-EB49948539B8}"/>
          </ac:spMkLst>
        </pc:spChg>
        <pc:spChg chg="add">
          <ac:chgData name="Sarah Gothard" userId="0e53f415fda5f162" providerId="LiveId" clId="{B0484D28-909A-45BF-AE69-7BE9D7BC4156}" dt="2021-10-17T01:45:13.313" v="9" actId="26606"/>
          <ac:spMkLst>
            <pc:docMk/>
            <pc:sldMk cId="377143493" sldId="266"/>
            <ac:spMk id="22" creationId="{32BC26D8-82FB-445E-AA49-62A77D7C1EE0}"/>
          </ac:spMkLst>
        </pc:spChg>
        <pc:spChg chg="add">
          <ac:chgData name="Sarah Gothard" userId="0e53f415fda5f162" providerId="LiveId" clId="{B0484D28-909A-45BF-AE69-7BE9D7BC4156}" dt="2021-10-17T01:45:13.313" v="9" actId="26606"/>
          <ac:spMkLst>
            <pc:docMk/>
            <pc:sldMk cId="377143493" sldId="266"/>
            <ac:spMk id="23" creationId="{CB44330D-EA18-4254-AA95-EB49948539B8}"/>
          </ac:spMkLst>
        </pc:spChg>
        <pc:spChg chg="add del">
          <ac:chgData name="Sarah Gothard" userId="0e53f415fda5f162" providerId="LiveId" clId="{B0484D28-909A-45BF-AE69-7BE9D7BC4156}" dt="2021-10-17T01:44:50.244" v="6" actId="26606"/>
          <ac:spMkLst>
            <pc:docMk/>
            <pc:sldMk cId="377143493" sldId="266"/>
            <ac:spMk id="25" creationId="{32BC26D8-82FB-445E-AA49-62A77D7C1EE0}"/>
          </ac:spMkLst>
        </pc:spChg>
        <pc:spChg chg="add del">
          <ac:chgData name="Sarah Gothard" userId="0e53f415fda5f162" providerId="LiveId" clId="{B0484D28-909A-45BF-AE69-7BE9D7BC4156}" dt="2021-10-17T01:44:50.244" v="6" actId="26606"/>
          <ac:spMkLst>
            <pc:docMk/>
            <pc:sldMk cId="377143493" sldId="266"/>
            <ac:spMk id="27" creationId="{CB44330D-EA18-4254-AA95-EB49948539B8}"/>
          </ac:spMkLst>
        </pc:spChg>
        <pc:picChg chg="add del mod">
          <ac:chgData name="Sarah Gothard" userId="0e53f415fda5f162" providerId="LiveId" clId="{B0484D28-909A-45BF-AE69-7BE9D7BC4156}" dt="2021-10-17T01:45:11.129" v="7" actId="478"/>
          <ac:picMkLst>
            <pc:docMk/>
            <pc:sldMk cId="377143493" sldId="266"/>
            <ac:picMk id="5" creationId="{C70237FB-A5DF-44EA-97CA-00D17CF5FA3A}"/>
          </ac:picMkLst>
        </pc:picChg>
        <pc:picChg chg="add mod">
          <ac:chgData name="Sarah Gothard" userId="0e53f415fda5f162" providerId="LiveId" clId="{B0484D28-909A-45BF-AE69-7BE9D7BC4156}" dt="2021-10-17T01:45:13.313" v="9" actId="26606"/>
          <ac:picMkLst>
            <pc:docMk/>
            <pc:sldMk cId="377143493" sldId="266"/>
            <ac:picMk id="7" creationId="{26206DB6-C218-448F-900A-8E8804024915}"/>
          </ac:picMkLst>
        </pc:picChg>
        <pc:picChg chg="del">
          <ac:chgData name="Sarah Gothard" userId="0e53f415fda5f162" providerId="LiveId" clId="{B0484D28-909A-45BF-AE69-7BE9D7BC4156}" dt="2021-10-17T01:16:10.868" v="2" actId="478"/>
          <ac:picMkLst>
            <pc:docMk/>
            <pc:sldMk cId="377143493" sldId="266"/>
            <ac:picMk id="7" creationId="{BAAE7B26-C3F1-4BA1-8750-717BA6D4634D}"/>
          </ac:picMkLst>
        </pc:picChg>
      </pc:sldChg>
      <pc:sldChg chg="add">
        <pc:chgData name="Sarah Gothard" userId="0e53f415fda5f162" providerId="LiveId" clId="{B0484D28-909A-45BF-AE69-7BE9D7BC4156}" dt="2021-10-17T01:45:18.411" v="10" actId="2890"/>
        <pc:sldMkLst>
          <pc:docMk/>
          <pc:sldMk cId="1647831988" sldId="267"/>
        </pc:sldMkLst>
      </pc:sldChg>
      <pc:sldChg chg="del">
        <pc:chgData name="Sarah Gothard" userId="0e53f415fda5f162" providerId="LiveId" clId="{B0484D28-909A-45BF-AE69-7BE9D7BC4156}" dt="2021-10-17T01:16:11.931" v="3" actId="47"/>
        <pc:sldMkLst>
          <pc:docMk/>
          <pc:sldMk cId="2963039381" sldId="267"/>
        </pc:sldMkLst>
      </pc:sldChg>
      <pc:sldChg chg="add">
        <pc:chgData name="Sarah Gothard" userId="0e53f415fda5f162" providerId="LiveId" clId="{B0484D28-909A-45BF-AE69-7BE9D7BC4156}" dt="2021-10-17T01:45:20.459" v="11" actId="2890"/>
        <pc:sldMkLst>
          <pc:docMk/>
          <pc:sldMk cId="4176215646" sldId="268"/>
        </pc:sldMkLst>
      </pc:sldChg>
      <pc:sldChg chg="add">
        <pc:chgData name="Sarah Gothard" userId="0e53f415fda5f162" providerId="LiveId" clId="{B0484D28-909A-45BF-AE69-7BE9D7BC4156}" dt="2021-10-17T01:45:22.578" v="12" actId="2890"/>
        <pc:sldMkLst>
          <pc:docMk/>
          <pc:sldMk cId="290988175" sldId="269"/>
        </pc:sldMkLst>
      </pc:sldChg>
      <pc:sldChg chg="addSp delSp modSp new mod modTransition setBg">
        <pc:chgData name="Sarah Gothard" userId="0e53f415fda5f162" providerId="LiveId" clId="{B0484D28-909A-45BF-AE69-7BE9D7BC4156}" dt="2021-10-17T01:45:58.360" v="16"/>
        <pc:sldMkLst>
          <pc:docMk/>
          <pc:sldMk cId="3759965543" sldId="270"/>
        </pc:sldMkLst>
        <pc:spChg chg="del">
          <ac:chgData name="Sarah Gothard" userId="0e53f415fda5f162" providerId="LiveId" clId="{B0484D28-909A-45BF-AE69-7BE9D7BC4156}" dt="2021-10-17T01:45:55.186" v="15" actId="26606"/>
          <ac:spMkLst>
            <pc:docMk/>
            <pc:sldMk cId="3759965543" sldId="270"/>
            <ac:spMk id="2" creationId="{42EDA5BB-7A95-42BB-BC27-25BF942516E9}"/>
          </ac:spMkLst>
        </pc:spChg>
        <pc:spChg chg="del">
          <ac:chgData name="Sarah Gothard" userId="0e53f415fda5f162" providerId="LiveId" clId="{B0484D28-909A-45BF-AE69-7BE9D7BC4156}" dt="2021-10-17T01:45:55.186" v="15" actId="26606"/>
          <ac:spMkLst>
            <pc:docMk/>
            <pc:sldMk cId="3759965543" sldId="270"/>
            <ac:spMk id="3" creationId="{03DA5A02-F2B5-41D7-BFC1-8E94C6607A55}"/>
          </ac:spMkLst>
        </pc:spChg>
        <pc:spChg chg="mod ord">
          <ac:chgData name="Sarah Gothard" userId="0e53f415fda5f162" providerId="LiveId" clId="{B0484D28-909A-45BF-AE69-7BE9D7BC4156}" dt="2021-10-17T01:45:55.186" v="15" actId="26606"/>
          <ac:spMkLst>
            <pc:docMk/>
            <pc:sldMk cId="3759965543" sldId="270"/>
            <ac:spMk id="4" creationId="{18309C36-6C2C-4F59-A7E4-E11E68D6286F}"/>
          </ac:spMkLst>
        </pc:spChg>
        <pc:spChg chg="add">
          <ac:chgData name="Sarah Gothard" userId="0e53f415fda5f162" providerId="LiveId" clId="{B0484D28-909A-45BF-AE69-7BE9D7BC4156}" dt="2021-10-17T01:45:55.186" v="15" actId="26606"/>
          <ac:spMkLst>
            <pc:docMk/>
            <pc:sldMk cId="3759965543" sldId="270"/>
            <ac:spMk id="11" creationId="{32BC26D8-82FB-445E-AA49-62A77D7C1EE0}"/>
          </ac:spMkLst>
        </pc:spChg>
        <pc:spChg chg="add">
          <ac:chgData name="Sarah Gothard" userId="0e53f415fda5f162" providerId="LiveId" clId="{B0484D28-909A-45BF-AE69-7BE9D7BC4156}" dt="2021-10-17T01:45:55.186" v="15" actId="26606"/>
          <ac:spMkLst>
            <pc:docMk/>
            <pc:sldMk cId="3759965543" sldId="270"/>
            <ac:spMk id="13" creationId="{CB44330D-EA18-4254-AA95-EB49948539B8}"/>
          </ac:spMkLst>
        </pc:spChg>
        <pc:picChg chg="add mod">
          <ac:chgData name="Sarah Gothard" userId="0e53f415fda5f162" providerId="LiveId" clId="{B0484D28-909A-45BF-AE69-7BE9D7BC4156}" dt="2021-10-17T01:45:55.186" v="15" actId="26606"/>
          <ac:picMkLst>
            <pc:docMk/>
            <pc:sldMk cId="3759965543" sldId="270"/>
            <ac:picMk id="6" creationId="{2529C30E-8A59-4C75-BC66-196DF5C39E40}"/>
          </ac:picMkLst>
        </pc:picChg>
      </pc:sldChg>
      <pc:sldChg chg="addSp delSp modSp new mod modTransition setBg">
        <pc:chgData name="Sarah Gothard" userId="0e53f415fda5f162" providerId="LiveId" clId="{B0484D28-909A-45BF-AE69-7BE9D7BC4156}" dt="2021-10-17T01:47:10.275" v="22"/>
        <pc:sldMkLst>
          <pc:docMk/>
          <pc:sldMk cId="1074208607" sldId="271"/>
        </pc:sldMkLst>
        <pc:spChg chg="del">
          <ac:chgData name="Sarah Gothard" userId="0e53f415fda5f162" providerId="LiveId" clId="{B0484D28-909A-45BF-AE69-7BE9D7BC4156}" dt="2021-10-17T01:47:07.504" v="21" actId="26606"/>
          <ac:spMkLst>
            <pc:docMk/>
            <pc:sldMk cId="1074208607" sldId="271"/>
            <ac:spMk id="2" creationId="{C31BD42E-419C-43BE-A323-751CD98BEB40}"/>
          </ac:spMkLst>
        </pc:spChg>
        <pc:spChg chg="del">
          <ac:chgData name="Sarah Gothard" userId="0e53f415fda5f162" providerId="LiveId" clId="{B0484D28-909A-45BF-AE69-7BE9D7BC4156}" dt="2021-10-17T01:47:07.504" v="21" actId="26606"/>
          <ac:spMkLst>
            <pc:docMk/>
            <pc:sldMk cId="1074208607" sldId="271"/>
            <ac:spMk id="3" creationId="{C3AD462A-63BF-4D57-A885-A5A8EE3EB0E2}"/>
          </ac:spMkLst>
        </pc:spChg>
        <pc:spChg chg="mod ord">
          <ac:chgData name="Sarah Gothard" userId="0e53f415fda5f162" providerId="LiveId" clId="{B0484D28-909A-45BF-AE69-7BE9D7BC4156}" dt="2021-10-17T01:47:07.504" v="21" actId="26606"/>
          <ac:spMkLst>
            <pc:docMk/>
            <pc:sldMk cId="1074208607" sldId="271"/>
            <ac:spMk id="4" creationId="{216A56C8-686E-4532-A68C-EC6C87B85B5D}"/>
          </ac:spMkLst>
        </pc:spChg>
        <pc:spChg chg="add">
          <ac:chgData name="Sarah Gothard" userId="0e53f415fda5f162" providerId="LiveId" clId="{B0484D28-909A-45BF-AE69-7BE9D7BC4156}" dt="2021-10-17T01:47:07.504" v="21" actId="26606"/>
          <ac:spMkLst>
            <pc:docMk/>
            <pc:sldMk cId="1074208607" sldId="271"/>
            <ac:spMk id="11" creationId="{32BC26D8-82FB-445E-AA49-62A77D7C1EE0}"/>
          </ac:spMkLst>
        </pc:spChg>
        <pc:spChg chg="add">
          <ac:chgData name="Sarah Gothard" userId="0e53f415fda5f162" providerId="LiveId" clId="{B0484D28-909A-45BF-AE69-7BE9D7BC4156}" dt="2021-10-17T01:47:07.504" v="21" actId="26606"/>
          <ac:spMkLst>
            <pc:docMk/>
            <pc:sldMk cId="1074208607" sldId="271"/>
            <ac:spMk id="13" creationId="{CB44330D-EA18-4254-AA95-EB49948539B8}"/>
          </ac:spMkLst>
        </pc:spChg>
        <pc:picChg chg="add mod">
          <ac:chgData name="Sarah Gothard" userId="0e53f415fda5f162" providerId="LiveId" clId="{B0484D28-909A-45BF-AE69-7BE9D7BC4156}" dt="2021-10-17T01:47:07.504" v="21" actId="26606"/>
          <ac:picMkLst>
            <pc:docMk/>
            <pc:sldMk cId="1074208607" sldId="271"/>
            <ac:picMk id="6" creationId="{1344C922-7EB6-4DFE-88BD-0C8BAD1FD87A}"/>
          </ac:picMkLst>
        </pc:picChg>
      </pc:sldChg>
      <pc:sldChg chg="addSp delSp modSp new mod modTransition setBg">
        <pc:chgData name="Sarah Gothard" userId="0e53f415fda5f162" providerId="LiveId" clId="{B0484D28-909A-45BF-AE69-7BE9D7BC4156}" dt="2021-10-17T01:48:03.160" v="26"/>
        <pc:sldMkLst>
          <pc:docMk/>
          <pc:sldMk cId="228152291" sldId="272"/>
        </pc:sldMkLst>
        <pc:spChg chg="del">
          <ac:chgData name="Sarah Gothard" userId="0e53f415fda5f162" providerId="LiveId" clId="{B0484D28-909A-45BF-AE69-7BE9D7BC4156}" dt="2021-10-17T01:48:00.740" v="25" actId="26606"/>
          <ac:spMkLst>
            <pc:docMk/>
            <pc:sldMk cId="228152291" sldId="272"/>
            <ac:spMk id="2" creationId="{9A69DDE1-0D84-46E6-A976-34BD37B912DE}"/>
          </ac:spMkLst>
        </pc:spChg>
        <pc:spChg chg="del">
          <ac:chgData name="Sarah Gothard" userId="0e53f415fda5f162" providerId="LiveId" clId="{B0484D28-909A-45BF-AE69-7BE9D7BC4156}" dt="2021-10-17T01:48:00.740" v="25" actId="26606"/>
          <ac:spMkLst>
            <pc:docMk/>
            <pc:sldMk cId="228152291" sldId="272"/>
            <ac:spMk id="3" creationId="{06222352-8330-4BE4-B2C4-5C4EB494753A}"/>
          </ac:spMkLst>
        </pc:spChg>
        <pc:spChg chg="mod ord">
          <ac:chgData name="Sarah Gothard" userId="0e53f415fda5f162" providerId="LiveId" clId="{B0484D28-909A-45BF-AE69-7BE9D7BC4156}" dt="2021-10-17T01:48:00.740" v="25" actId="26606"/>
          <ac:spMkLst>
            <pc:docMk/>
            <pc:sldMk cId="228152291" sldId="272"/>
            <ac:spMk id="4" creationId="{FFAC95B4-E171-449C-BAAF-B44E882532F7}"/>
          </ac:spMkLst>
        </pc:spChg>
        <pc:spChg chg="add">
          <ac:chgData name="Sarah Gothard" userId="0e53f415fda5f162" providerId="LiveId" clId="{B0484D28-909A-45BF-AE69-7BE9D7BC4156}" dt="2021-10-17T01:48:00.740" v="25" actId="26606"/>
          <ac:spMkLst>
            <pc:docMk/>
            <pc:sldMk cId="228152291" sldId="272"/>
            <ac:spMk id="11" creationId="{32BC26D8-82FB-445E-AA49-62A77D7C1EE0}"/>
          </ac:spMkLst>
        </pc:spChg>
        <pc:spChg chg="add">
          <ac:chgData name="Sarah Gothard" userId="0e53f415fda5f162" providerId="LiveId" clId="{B0484D28-909A-45BF-AE69-7BE9D7BC4156}" dt="2021-10-17T01:48:00.740" v="25" actId="26606"/>
          <ac:spMkLst>
            <pc:docMk/>
            <pc:sldMk cId="228152291" sldId="272"/>
            <ac:spMk id="13" creationId="{CB44330D-EA18-4254-AA95-EB49948539B8}"/>
          </ac:spMkLst>
        </pc:spChg>
        <pc:picChg chg="add mod">
          <ac:chgData name="Sarah Gothard" userId="0e53f415fda5f162" providerId="LiveId" clId="{B0484D28-909A-45BF-AE69-7BE9D7BC4156}" dt="2021-10-17T01:48:00.740" v="25" actId="26606"/>
          <ac:picMkLst>
            <pc:docMk/>
            <pc:sldMk cId="228152291" sldId="272"/>
            <ac:picMk id="6" creationId="{9AEA7F4E-27FD-4076-B9DE-A3702853BAB2}"/>
          </ac:picMkLst>
        </pc:pic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D91178-905E-4181-A080-73FBE2A7F10F}" type="datetimeFigureOut">
              <a:rPr lang="en-US" smtClean="0"/>
              <a:t>10/16/2021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DC0C31-3BFD-43A2-B8EE-356E8F332F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65520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649B93-516E-447E-9C4C-C287614C6398}" type="datetimeFigureOut">
              <a:rPr lang="en-US" smtClean="0"/>
              <a:t>10/16/2021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7908AF-65BE-457F-9D87-289A548E61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23204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You are welcome to use or modify these PowerPoints as needed. Feel free to change the design or layout to suit your ministry, school, home, or company. </a:t>
            </a:r>
            <a:r>
              <a:rPr lang="en-US"/>
              <a:t>More PowerPoint slides can be found at mobilehymns.org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7908AF-65BE-457F-9D87-289A548E61F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28514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4A5E8-EBEC-488E-AE66-5DA21A38EE26}" type="datetime1">
              <a:rPr lang="en-US" smtClean="0"/>
              <a:t>10/16/2021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02740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2FCC0-5F4E-427F-9127-B94CD82A0C38}" type="datetime1">
              <a:rPr lang="en-US" smtClean="0"/>
              <a:t>10/16/2021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79003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D3A5CF-AFEC-4509-B771-31481ADC1172}" type="datetime1">
              <a:rPr lang="en-US" smtClean="0"/>
              <a:t>10/16/2021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12058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ED43AE-BA47-4254-AC12-551DD83CE10D}" type="datetime1">
              <a:rPr lang="en-US" smtClean="0"/>
              <a:t>10/16/2021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92022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73CAEB-D68E-468F-8E56-B4B66E1C0A61}" type="datetime1">
              <a:rPr lang="en-US" smtClean="0"/>
              <a:t>10/16/2021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30248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7C4FE-EB64-46BB-9205-B1EE9EE8BFC9}" type="datetime1">
              <a:rPr lang="en-US" smtClean="0"/>
              <a:t>10/16/2021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37100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74EE6-CF30-4CA8-B154-B496D8D79A09}" type="datetime1">
              <a:rPr lang="en-US" smtClean="0"/>
              <a:t>10/16/2021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18477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98C175-E6CD-4916-8689-413DF59FA2B7}" type="datetime1">
              <a:rPr lang="en-US" smtClean="0"/>
              <a:t>10/16/2021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54201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2422B-9403-45EA-B93B-F8104079F340}" type="datetime1">
              <a:rPr lang="en-US" smtClean="0"/>
              <a:t>10/16/2021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12820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27844-C336-4BB0-BDE0-54C7634A075B}" type="datetime1">
              <a:rPr lang="en-US" smtClean="0"/>
              <a:t>10/16/2021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40370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49165-212D-48C1-9776-729E0A8C0D58}" type="datetime1">
              <a:rPr lang="en-US" smtClean="0"/>
              <a:t>10/16/2021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2442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F1B597-F26C-4EAF-A163-38755C5479C0}" type="datetime1">
              <a:rPr lang="en-US" smtClean="0"/>
              <a:t>10/16/2021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068D91-5085-43EA-8734-9AB23AC0958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01573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Rectangle 29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08FF5DF-7109-4D9A-8AB8-773EB017317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3467" y="2624752"/>
            <a:ext cx="10905066" cy="1608495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C3D1CDD-1E40-4799-B157-A920E231DA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9298497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ectangle 3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A28A6F8D-1323-4C71-ABEF-CDEC79267DE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3467" y="702733"/>
            <a:ext cx="10905066" cy="5452533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C4C520B-9410-402C-9212-B60A78E160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4849986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4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6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id="{26206DB6-C218-448F-900A-8E880402491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99527" y="643467"/>
            <a:ext cx="9992946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1EAFBE5-A282-4749-A40D-42FB886091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771434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9AEA7F4E-27FD-4076-B9DE-A3702853BAB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43467" y="770891"/>
            <a:ext cx="10905066" cy="5316218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FAC95B4-E171-449C-BAAF-B44E882532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2815229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4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6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id="{26206DB6-C218-448F-900A-8E880402491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99527" y="643467"/>
            <a:ext cx="9992946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1EAFBE5-A282-4749-A40D-42FB886091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64783198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1344C922-7EB6-4DFE-88BD-0C8BAD1FD87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43467" y="729997"/>
            <a:ext cx="10905066" cy="539800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16A56C8-686E-4532-A68C-EC6C87B85B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07420860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4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6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id="{26206DB6-C218-448F-900A-8E880402491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99527" y="643467"/>
            <a:ext cx="9992946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1EAFBE5-A282-4749-A40D-42FB886091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9098817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2529C30E-8A59-4C75-BC66-196DF5C39E4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87198" y="643467"/>
            <a:ext cx="10817603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8309C36-6C2C-4F59-A7E4-E11E68D628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75996554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4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6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id="{26206DB6-C218-448F-900A-8E880402491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99527" y="643467"/>
            <a:ext cx="9992946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1EAFBE5-A282-4749-A40D-42FB886091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417621564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61</Words>
  <Application>Microsoft Office PowerPoint</Application>
  <PresentationFormat>Widescreen</PresentationFormat>
  <Paragraphs>11</Paragraphs>
  <Slides>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Sarah Gothard</dc:creator>
  <cp:lastModifiedBy>Sarah Gothard</cp:lastModifiedBy>
  <cp:revision>4</cp:revision>
  <dcterms:created xsi:type="dcterms:W3CDTF">2019-10-19T00:20:28Z</dcterms:created>
  <dcterms:modified xsi:type="dcterms:W3CDTF">2021-10-17T01:49:04Z</dcterms:modified>
</cp:coreProperties>
</file>