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1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 snapToGrid="0">
      <p:cViewPr varScale="1">
        <p:scale>
          <a:sx n="65" d="100"/>
          <a:sy n="65" d="100"/>
        </p:scale>
        <p:origin x="9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F260853E-6528-420D-B28F-5C12B0BC7FDF}"/>
    <pc:docChg chg="undo custSel delSld modSld">
      <pc:chgData name="Sarah Gothard" userId="0e53f415fda5f162" providerId="LiveId" clId="{F260853E-6528-420D-B28F-5C12B0BC7FDF}" dt="2022-03-31T23:45:58.021" v="13" actId="27614"/>
      <pc:docMkLst>
        <pc:docMk/>
      </pc:docMkLst>
      <pc:sldChg chg="addSp delSp modSp mod">
        <pc:chgData name="Sarah Gothard" userId="0e53f415fda5f162" providerId="LiveId" clId="{F260853E-6528-420D-B28F-5C12B0BC7FDF}" dt="2022-03-31T23:45:28.396" v="8" actId="26606"/>
        <pc:sldMkLst>
          <pc:docMk/>
          <pc:sldMk cId="4119332043" sldId="256"/>
        </pc:sldMkLst>
        <pc:spChg chg="mod ord">
          <ac:chgData name="Sarah Gothard" userId="0e53f415fda5f162" providerId="LiveId" clId="{F260853E-6528-420D-B28F-5C12B0BC7FDF}" dt="2022-03-31T23:45:28.396" v="8" actId="26606"/>
          <ac:spMkLst>
            <pc:docMk/>
            <pc:sldMk cId="4119332043" sldId="256"/>
            <ac:spMk id="6" creationId="{F0967F4C-154C-44A0-9C42-61157902A035}"/>
          </ac:spMkLst>
        </pc:spChg>
        <pc:spChg chg="add del">
          <ac:chgData name="Sarah Gothard" userId="0e53f415fda5f162" providerId="LiveId" clId="{F260853E-6528-420D-B28F-5C12B0BC7FDF}" dt="2022-03-31T23:45:28.396" v="8" actId="26606"/>
          <ac:spMkLst>
            <pc:docMk/>
            <pc:sldMk cId="4119332043" sldId="256"/>
            <ac:spMk id="86" creationId="{32BC26D8-82FB-445E-AA49-62A77D7C1EE0}"/>
          </ac:spMkLst>
        </pc:spChg>
        <pc:spChg chg="add del">
          <ac:chgData name="Sarah Gothard" userId="0e53f415fda5f162" providerId="LiveId" clId="{F260853E-6528-420D-B28F-5C12B0BC7FDF}" dt="2022-03-31T23:45:28.396" v="8" actId="26606"/>
          <ac:spMkLst>
            <pc:docMk/>
            <pc:sldMk cId="4119332043" sldId="256"/>
            <ac:spMk id="88" creationId="{CB44330D-EA18-4254-AA95-EB49948539B8}"/>
          </ac:spMkLst>
        </pc:spChg>
        <pc:spChg chg="add">
          <ac:chgData name="Sarah Gothard" userId="0e53f415fda5f162" providerId="LiveId" clId="{F260853E-6528-420D-B28F-5C12B0BC7FDF}" dt="2022-03-31T23:45:28.396" v="8" actId="26606"/>
          <ac:spMkLst>
            <pc:docMk/>
            <pc:sldMk cId="4119332043" sldId="256"/>
            <ac:spMk id="93" creationId="{B9FF99BD-075F-4761-A995-6FC574BD25EA}"/>
          </ac:spMkLst>
        </pc:spChg>
        <pc:spChg chg="add">
          <ac:chgData name="Sarah Gothard" userId="0e53f415fda5f162" providerId="LiveId" clId="{F260853E-6528-420D-B28F-5C12B0BC7FDF}" dt="2022-03-31T23:45:28.396" v="8" actId="26606"/>
          <ac:spMkLst>
            <pc:docMk/>
            <pc:sldMk cId="4119332043" sldId="256"/>
            <ac:spMk id="95" creationId="{A7B21A54-9BA3-4EA9-B460-5A829ADD9051}"/>
          </ac:spMkLst>
        </pc:spChg>
        <pc:spChg chg="add">
          <ac:chgData name="Sarah Gothard" userId="0e53f415fda5f162" providerId="LiveId" clId="{F260853E-6528-420D-B28F-5C12B0BC7FDF}" dt="2022-03-31T23:45:28.396" v="8" actId="26606"/>
          <ac:spMkLst>
            <pc:docMk/>
            <pc:sldMk cId="4119332043" sldId="256"/>
            <ac:spMk id="97" creationId="{6FA8F714-B9D8-488A-8CCA-E9948FF913A9}"/>
          </ac:spMkLst>
        </pc:spChg>
        <pc:picChg chg="del">
          <ac:chgData name="Sarah Gothard" userId="0e53f415fda5f162" providerId="LiveId" clId="{F260853E-6528-420D-B28F-5C12B0BC7FDF}" dt="2022-03-31T23:42:44.280" v="0" actId="478"/>
          <ac:picMkLst>
            <pc:docMk/>
            <pc:sldMk cId="4119332043" sldId="256"/>
            <ac:picMk id="3" creationId="{3C90A7E5-2A2F-4A57-A6BF-74C79FC5B6C8}"/>
          </ac:picMkLst>
        </pc:picChg>
        <pc:picChg chg="add mod">
          <ac:chgData name="Sarah Gothard" userId="0e53f415fda5f162" providerId="LiveId" clId="{F260853E-6528-420D-B28F-5C12B0BC7FDF}" dt="2022-03-31T23:45:28.396" v="8" actId="26606"/>
          <ac:picMkLst>
            <pc:docMk/>
            <pc:sldMk cId="4119332043" sldId="256"/>
            <ac:picMk id="4" creationId="{2DC78494-6953-4479-B53F-51A54913E5B9}"/>
          </ac:picMkLst>
        </pc:picChg>
      </pc:sldChg>
      <pc:sldChg chg="addSp delSp modSp mod">
        <pc:chgData name="Sarah Gothard" userId="0e53f415fda5f162" providerId="LiveId" clId="{F260853E-6528-420D-B28F-5C12B0BC7FDF}" dt="2022-03-31T23:45:42.481" v="10" actId="26606"/>
        <pc:sldMkLst>
          <pc:docMk/>
          <pc:sldMk cId="1873351668" sldId="261"/>
        </pc:sldMkLst>
        <pc:spChg chg="ord">
          <ac:chgData name="Sarah Gothard" userId="0e53f415fda5f162" providerId="LiveId" clId="{F260853E-6528-420D-B28F-5C12B0BC7FDF}" dt="2022-03-31T23:45:42.481" v="10" actId="26606"/>
          <ac:spMkLst>
            <pc:docMk/>
            <pc:sldMk cId="1873351668" sldId="261"/>
            <ac:spMk id="6" creationId="{968A1BD1-AC86-463F-97D0-B384C23BCD3E}"/>
          </ac:spMkLst>
        </pc:spChg>
        <pc:spChg chg="del">
          <ac:chgData name="Sarah Gothard" userId="0e53f415fda5f162" providerId="LiveId" clId="{F260853E-6528-420D-B28F-5C12B0BC7FDF}" dt="2022-03-31T23:45:42.481" v="10" actId="26606"/>
          <ac:spMkLst>
            <pc:docMk/>
            <pc:sldMk cId="1873351668" sldId="261"/>
            <ac:spMk id="76" creationId="{32BC26D8-82FB-445E-AA49-62A77D7C1EE0}"/>
          </ac:spMkLst>
        </pc:spChg>
        <pc:spChg chg="del">
          <ac:chgData name="Sarah Gothard" userId="0e53f415fda5f162" providerId="LiveId" clId="{F260853E-6528-420D-B28F-5C12B0BC7FDF}" dt="2022-03-31T23:45:42.481" v="10" actId="26606"/>
          <ac:spMkLst>
            <pc:docMk/>
            <pc:sldMk cId="1873351668" sldId="261"/>
            <ac:spMk id="78" creationId="{CB44330D-EA18-4254-AA95-EB49948539B8}"/>
          </ac:spMkLst>
        </pc:spChg>
        <pc:spChg chg="add">
          <ac:chgData name="Sarah Gothard" userId="0e53f415fda5f162" providerId="LiveId" clId="{F260853E-6528-420D-B28F-5C12B0BC7FDF}" dt="2022-03-31T23:45:42.481" v="10" actId="26606"/>
          <ac:spMkLst>
            <pc:docMk/>
            <pc:sldMk cId="1873351668" sldId="261"/>
            <ac:spMk id="83" creationId="{B9FF99BD-075F-4761-A995-6FC574BD25EA}"/>
          </ac:spMkLst>
        </pc:spChg>
        <pc:spChg chg="add">
          <ac:chgData name="Sarah Gothard" userId="0e53f415fda5f162" providerId="LiveId" clId="{F260853E-6528-420D-B28F-5C12B0BC7FDF}" dt="2022-03-31T23:45:42.481" v="10" actId="26606"/>
          <ac:spMkLst>
            <pc:docMk/>
            <pc:sldMk cId="1873351668" sldId="261"/>
            <ac:spMk id="85" creationId="{A7B21A54-9BA3-4EA9-B460-5A829ADD9051}"/>
          </ac:spMkLst>
        </pc:spChg>
        <pc:spChg chg="add">
          <ac:chgData name="Sarah Gothard" userId="0e53f415fda5f162" providerId="LiveId" clId="{F260853E-6528-420D-B28F-5C12B0BC7FDF}" dt="2022-03-31T23:45:42.481" v="10" actId="26606"/>
          <ac:spMkLst>
            <pc:docMk/>
            <pc:sldMk cId="1873351668" sldId="261"/>
            <ac:spMk id="87" creationId="{6FA8F714-B9D8-488A-8CCA-E9948FF913A9}"/>
          </ac:spMkLst>
        </pc:spChg>
        <pc:picChg chg="add mod">
          <ac:chgData name="Sarah Gothard" userId="0e53f415fda5f162" providerId="LiveId" clId="{F260853E-6528-420D-B28F-5C12B0BC7FDF}" dt="2022-03-31T23:45:42.481" v="10" actId="26606"/>
          <ac:picMkLst>
            <pc:docMk/>
            <pc:sldMk cId="1873351668" sldId="261"/>
            <ac:picMk id="3" creationId="{BA46FC68-BF0A-41C5-AD08-B9B85D19AC03}"/>
          </ac:picMkLst>
        </pc:picChg>
        <pc:picChg chg="del">
          <ac:chgData name="Sarah Gothard" userId="0e53f415fda5f162" providerId="LiveId" clId="{F260853E-6528-420D-B28F-5C12B0BC7FDF}" dt="2022-03-31T23:42:46.008" v="1" actId="478"/>
          <ac:picMkLst>
            <pc:docMk/>
            <pc:sldMk cId="1873351668" sldId="261"/>
            <ac:picMk id="5" creationId="{125BF922-499D-4C6E-B4E7-7F246450E309}"/>
          </ac:picMkLst>
        </pc:picChg>
      </pc:sldChg>
      <pc:sldChg chg="addSp delSp modSp mod">
        <pc:chgData name="Sarah Gothard" userId="0e53f415fda5f162" providerId="LiveId" clId="{F260853E-6528-420D-B28F-5C12B0BC7FDF}" dt="2022-03-31T23:45:58.021" v="13" actId="27614"/>
        <pc:sldMkLst>
          <pc:docMk/>
          <pc:sldMk cId="3827673692" sldId="262"/>
        </pc:sldMkLst>
        <pc:spChg chg="add del mod">
          <ac:chgData name="Sarah Gothard" userId="0e53f415fda5f162" providerId="LiveId" clId="{F260853E-6528-420D-B28F-5C12B0BC7FDF}" dt="2022-03-31T23:45:55.971" v="12" actId="26606"/>
          <ac:spMkLst>
            <pc:docMk/>
            <pc:sldMk cId="3827673692" sldId="262"/>
            <ac:spMk id="3" creationId="{21DD3DF7-5D4C-4365-AA14-0EF382C3D02F}"/>
          </ac:spMkLst>
        </pc:spChg>
        <pc:spChg chg="ord">
          <ac:chgData name="Sarah Gothard" userId="0e53f415fda5f162" providerId="LiveId" clId="{F260853E-6528-420D-B28F-5C12B0BC7FDF}" dt="2022-03-31T23:45:55.971" v="12" actId="26606"/>
          <ac:spMkLst>
            <pc:docMk/>
            <pc:sldMk cId="3827673692" sldId="262"/>
            <ac:spMk id="4" creationId="{54B7E958-69FD-4A20-8794-01FF00404335}"/>
          </ac:spMkLst>
        </pc:spChg>
        <pc:spChg chg="del">
          <ac:chgData name="Sarah Gothard" userId="0e53f415fda5f162" providerId="LiveId" clId="{F260853E-6528-420D-B28F-5C12B0BC7FDF}" dt="2022-03-31T23:45:55.971" v="12" actId="26606"/>
          <ac:spMkLst>
            <pc:docMk/>
            <pc:sldMk cId="3827673692" sldId="262"/>
            <ac:spMk id="11" creationId="{32BC26D8-82FB-445E-AA49-62A77D7C1EE0}"/>
          </ac:spMkLst>
        </pc:spChg>
        <pc:spChg chg="del">
          <ac:chgData name="Sarah Gothard" userId="0e53f415fda5f162" providerId="LiveId" clId="{F260853E-6528-420D-B28F-5C12B0BC7FDF}" dt="2022-03-31T23:45:55.971" v="12" actId="26606"/>
          <ac:spMkLst>
            <pc:docMk/>
            <pc:sldMk cId="3827673692" sldId="262"/>
            <ac:spMk id="13" creationId="{CB44330D-EA18-4254-AA95-EB49948539B8}"/>
          </ac:spMkLst>
        </pc:spChg>
        <pc:spChg chg="add">
          <ac:chgData name="Sarah Gothard" userId="0e53f415fda5f162" providerId="LiveId" clId="{F260853E-6528-420D-B28F-5C12B0BC7FDF}" dt="2022-03-31T23:45:55.971" v="12" actId="26606"/>
          <ac:spMkLst>
            <pc:docMk/>
            <pc:sldMk cId="3827673692" sldId="262"/>
            <ac:spMk id="18" creationId="{B9FF99BD-075F-4761-A995-6FC574BD25EA}"/>
          </ac:spMkLst>
        </pc:spChg>
        <pc:spChg chg="add">
          <ac:chgData name="Sarah Gothard" userId="0e53f415fda5f162" providerId="LiveId" clId="{F260853E-6528-420D-B28F-5C12B0BC7FDF}" dt="2022-03-31T23:45:55.971" v="12" actId="26606"/>
          <ac:spMkLst>
            <pc:docMk/>
            <pc:sldMk cId="3827673692" sldId="262"/>
            <ac:spMk id="20" creationId="{A7B21A54-9BA3-4EA9-B460-5A829ADD9051}"/>
          </ac:spMkLst>
        </pc:spChg>
        <pc:spChg chg="add">
          <ac:chgData name="Sarah Gothard" userId="0e53f415fda5f162" providerId="LiveId" clId="{F260853E-6528-420D-B28F-5C12B0BC7FDF}" dt="2022-03-31T23:45:55.971" v="12" actId="26606"/>
          <ac:spMkLst>
            <pc:docMk/>
            <pc:sldMk cId="3827673692" sldId="262"/>
            <ac:spMk id="22" creationId="{6FA8F714-B9D8-488A-8CCA-E9948FF913A9}"/>
          </ac:spMkLst>
        </pc:spChg>
        <pc:picChg chg="del">
          <ac:chgData name="Sarah Gothard" userId="0e53f415fda5f162" providerId="LiveId" clId="{F260853E-6528-420D-B28F-5C12B0BC7FDF}" dt="2022-03-31T23:43:14.004" v="4" actId="478"/>
          <ac:picMkLst>
            <pc:docMk/>
            <pc:sldMk cId="3827673692" sldId="262"/>
            <ac:picMk id="6" creationId="{12EF81AD-FCE7-4FB8-88EC-089AFC8773EC}"/>
          </ac:picMkLst>
        </pc:picChg>
        <pc:picChg chg="add mod">
          <ac:chgData name="Sarah Gothard" userId="0e53f415fda5f162" providerId="LiveId" clId="{F260853E-6528-420D-B28F-5C12B0BC7FDF}" dt="2022-03-31T23:45:58.021" v="13" actId="27614"/>
          <ac:picMkLst>
            <pc:docMk/>
            <pc:sldMk cId="3827673692" sldId="262"/>
            <ac:picMk id="7" creationId="{AEE6DF03-02DD-48BF-B5D6-A850EFD601C2}"/>
          </ac:picMkLst>
        </pc:picChg>
      </pc:sldChg>
      <pc:sldChg chg="del">
        <pc:chgData name="Sarah Gothard" userId="0e53f415fda5f162" providerId="LiveId" clId="{F260853E-6528-420D-B28F-5C12B0BC7FDF}" dt="2022-03-31T23:43:12.196" v="3" actId="47"/>
        <pc:sldMkLst>
          <pc:docMk/>
          <pc:sldMk cId="3820262786" sldId="263"/>
        </pc:sldMkLst>
      </pc:sldChg>
      <pc:sldChg chg="del">
        <pc:chgData name="Sarah Gothard" userId="0e53f415fda5f162" providerId="LiveId" clId="{F260853E-6528-420D-B28F-5C12B0BC7FDF}" dt="2022-03-31T23:43:12.196" v="3" actId="47"/>
        <pc:sldMkLst>
          <pc:docMk/>
          <pc:sldMk cId="1307153126" sldId="264"/>
        </pc:sldMkLst>
      </pc:sldChg>
      <pc:sldChg chg="del">
        <pc:chgData name="Sarah Gothard" userId="0e53f415fda5f162" providerId="LiveId" clId="{F260853E-6528-420D-B28F-5C12B0BC7FDF}" dt="2022-03-31T23:43:12.196" v="3" actId="47"/>
        <pc:sldMkLst>
          <pc:docMk/>
          <pc:sldMk cId="4266891627" sldId="265"/>
        </pc:sldMkLst>
      </pc:sldChg>
      <pc:sldChg chg="del">
        <pc:chgData name="Sarah Gothard" userId="0e53f415fda5f162" providerId="LiveId" clId="{F260853E-6528-420D-B28F-5C12B0BC7FDF}" dt="2022-03-31T23:43:12.196" v="3" actId="47"/>
        <pc:sldMkLst>
          <pc:docMk/>
          <pc:sldMk cId="2417973437" sldId="266"/>
        </pc:sldMkLst>
      </pc:sldChg>
      <pc:sldChg chg="del">
        <pc:chgData name="Sarah Gothard" userId="0e53f415fda5f162" providerId="LiveId" clId="{F260853E-6528-420D-B28F-5C12B0BC7FDF}" dt="2022-03-31T23:43:12.196" v="3" actId="47"/>
        <pc:sldMkLst>
          <pc:docMk/>
          <pc:sldMk cId="446030659" sldId="267"/>
        </pc:sldMkLst>
      </pc:sldChg>
      <pc:sldChg chg="del">
        <pc:chgData name="Sarah Gothard" userId="0e53f415fda5f162" providerId="LiveId" clId="{F260853E-6528-420D-B28F-5C12B0BC7FDF}" dt="2022-03-31T23:43:12.196" v="3" actId="47"/>
        <pc:sldMkLst>
          <pc:docMk/>
          <pc:sldMk cId="3947693567" sldId="268"/>
        </pc:sldMkLst>
      </pc:sldChg>
      <pc:sldChg chg="del">
        <pc:chgData name="Sarah Gothard" userId="0e53f415fda5f162" providerId="LiveId" clId="{F260853E-6528-420D-B28F-5C12B0BC7FDF}" dt="2022-03-31T23:42:51.721" v="2" actId="47"/>
        <pc:sldMkLst>
          <pc:docMk/>
          <pc:sldMk cId="2200272690" sldId="269"/>
        </pc:sldMkLst>
      </pc:sldChg>
      <pc:sldChg chg="del">
        <pc:chgData name="Sarah Gothard" userId="0e53f415fda5f162" providerId="LiveId" clId="{F260853E-6528-420D-B28F-5C12B0BC7FDF}" dt="2022-03-31T23:42:51.721" v="2" actId="47"/>
        <pc:sldMkLst>
          <pc:docMk/>
          <pc:sldMk cId="1723171891" sldId="270"/>
        </pc:sldMkLst>
      </pc:sldChg>
      <pc:sldChg chg="del">
        <pc:chgData name="Sarah Gothard" userId="0e53f415fda5f162" providerId="LiveId" clId="{F260853E-6528-420D-B28F-5C12B0BC7FDF}" dt="2022-03-31T23:42:51.721" v="2" actId="47"/>
        <pc:sldMkLst>
          <pc:docMk/>
          <pc:sldMk cId="1893920857" sldId="271"/>
        </pc:sldMkLst>
      </pc:sldChg>
      <pc:sldChg chg="del">
        <pc:chgData name="Sarah Gothard" userId="0e53f415fda5f162" providerId="LiveId" clId="{F260853E-6528-420D-B28F-5C12B0BC7FDF}" dt="2022-03-31T23:42:51.721" v="2" actId="47"/>
        <pc:sldMkLst>
          <pc:docMk/>
          <pc:sldMk cId="3339924978" sldId="272"/>
        </pc:sldMkLst>
      </pc:sldChg>
      <pc:sldChg chg="del">
        <pc:chgData name="Sarah Gothard" userId="0e53f415fda5f162" providerId="LiveId" clId="{F260853E-6528-420D-B28F-5C12B0BC7FDF}" dt="2022-03-31T23:42:51.721" v="2" actId="47"/>
        <pc:sldMkLst>
          <pc:docMk/>
          <pc:sldMk cId="2156007980" sldId="273"/>
        </pc:sldMkLst>
      </pc:sldChg>
      <pc:sldChg chg="del">
        <pc:chgData name="Sarah Gothard" userId="0e53f415fda5f162" providerId="LiveId" clId="{F260853E-6528-420D-B28F-5C12B0BC7FDF}" dt="2022-03-31T23:42:51.721" v="2" actId="47"/>
        <pc:sldMkLst>
          <pc:docMk/>
          <pc:sldMk cId="2815011481" sldId="274"/>
        </pc:sldMkLst>
      </pc:sldChg>
      <pc:sldChg chg="del">
        <pc:chgData name="Sarah Gothard" userId="0e53f415fda5f162" providerId="LiveId" clId="{F260853E-6528-420D-B28F-5C12B0BC7FDF}" dt="2022-03-31T23:42:51.721" v="2" actId="47"/>
        <pc:sldMkLst>
          <pc:docMk/>
          <pc:sldMk cId="1374894524" sldId="275"/>
        </pc:sldMkLst>
      </pc:sldChg>
      <pc:sldChg chg="del">
        <pc:chgData name="Sarah Gothard" userId="0e53f415fda5f162" providerId="LiveId" clId="{F260853E-6528-420D-B28F-5C12B0BC7FDF}" dt="2022-03-31T23:42:51.721" v="2" actId="47"/>
        <pc:sldMkLst>
          <pc:docMk/>
          <pc:sldMk cId="3760340682" sldId="27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3/31/2022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3/31/2022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3/31/2022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3/31/2022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3/31/2022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3/31/2022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C78494-6953-4479-B53F-51A54913E5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0477" y="2766671"/>
            <a:ext cx="9951041" cy="1318511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82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46FC68-BF0A-41C5-AD08-B9B85D19AC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477" y="1398402"/>
            <a:ext cx="9951041" cy="4055049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A1BD1-AC86-463F-97D0-B384C23BC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73351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 descr="Shape&#10;&#10;Description automatically generated with medium confidence">
            <a:extLst>
              <a:ext uri="{FF2B5EF4-FFF2-40B4-BE49-F238E27FC236}">
                <a16:creationId xmlns:a16="http://schemas.microsoft.com/office/drawing/2014/main" id="{AEE6DF03-02DD-48BF-B5D6-A850EFD601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0477" y="1485475"/>
            <a:ext cx="9951041" cy="388090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B7E958-69FD-4A20-8794-01FF00404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27673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49</Words>
  <Application>Microsoft Office PowerPoint</Application>
  <PresentationFormat>Widescreen</PresentationFormat>
  <Paragraphs>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12</cp:revision>
  <dcterms:created xsi:type="dcterms:W3CDTF">2020-12-27T20:40:58Z</dcterms:created>
  <dcterms:modified xsi:type="dcterms:W3CDTF">2022-03-31T23:45:59Z</dcterms:modified>
</cp:coreProperties>
</file>