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339" r:id="rId3"/>
    <p:sldId id="256" r:id="rId4"/>
    <p:sldId id="340" r:id="rId5"/>
    <p:sldId id="341" r:id="rId6"/>
    <p:sldId id="342" r:id="rId7"/>
    <p:sldId id="343" r:id="rId8"/>
    <p:sldId id="344" r:id="rId9"/>
    <p:sldId id="345" r:id="rId10"/>
    <p:sldId id="346" r:id="rId11"/>
    <p:sldId id="347" r:id="rId12"/>
    <p:sldId id="348" r:id="rId13"/>
    <p:sldId id="349" r:id="rId14"/>
    <p:sldId id="350" r:id="rId15"/>
    <p:sldId id="351" r:id="rId16"/>
    <p:sldId id="352" r:id="rId17"/>
    <p:sldId id="353" r:id="rId18"/>
    <p:sldId id="35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023BD7-1F90-47F4-B694-9F1DC75E2626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D67A4F-7E3F-4CA4-83FA-E1BD9E53A2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775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08103-9D4C-081E-EB05-655417C95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F6E4A2-D918-C472-ADE5-4F018FA59F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479E4E-BB26-8A03-06BB-0CD6C2E9D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You are welcome to use or modify these PowerPoints as needed. Feel free to change the design or layout to suit your ministry, school, home, or company. </a:t>
            </a:r>
            <a:r>
              <a:rPr lang="en-US"/>
              <a:t>More PowerPoint slides can be found at mobilehymns.org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C45538-A705-90DA-4DD8-414A768FBC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7908AF-65BE-457F-9D87-289A548E61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790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AAFB3-6B28-DA4D-D497-EDAB887106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3FE316-402B-FFC5-750B-6A3881716C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37257-9C4C-A53A-2429-C34706CDD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5680C-D773-46E1-9470-7D45A80ED115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8D39DD-6AD8-B967-8286-C717AF404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76DC47-CEEA-8932-4FF4-A27046438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712B-DCDD-41CF-81B0-E8EBBCF3F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876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6ADD0-638B-05FF-0FF4-954E0846B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F5E73B-4DC9-9772-2530-0B3360EA38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F06C9E-8ED2-715B-2133-6E86F2346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5680C-D773-46E1-9470-7D45A80ED115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15D7C1-C3CE-B2B0-1836-06E9E11D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DF8FC8-58D9-A3AC-3225-318BB5E7F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712B-DCDD-41CF-81B0-E8EBBCF3F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688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D2B2299-A6F8-8806-D476-FC1DA84C37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C1271C-2F0D-ACF9-312F-74FDF58251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6CE94-D6C4-D40A-9101-88A58530E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5680C-D773-46E1-9470-7D45A80ED115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D106A6-7907-A6AC-2F0D-8DD9E94DA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70ED9D-92AB-C7CA-EA56-2C12C2147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712B-DCDD-41CF-81B0-E8EBBCF3F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5720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EC554F0-E5B4-8F41-9B02-A5CC48A928E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9568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14B0A9-0186-497C-8711-C9C8F6415D24}" type="datetime1">
              <a:rPr lang="en-US" smtClean="0"/>
              <a:t>9/5/2026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5758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D04E42-5CCB-49C6-AB42-6905F6B81218}" type="datetime1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904A3627-209E-6492-FB1E-B61E6DA8AD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61637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51F73F-7CEA-43BB-A41F-F4B64A7EC9D1}" type="datetime1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7182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4EC99E-6062-4854-93A7-E8427FFD14FA}" type="datetime1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8645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67595D-A4DE-4C64-B72E-27955F711399}" type="datetime1">
              <a:rPr lang="en-US" smtClean="0"/>
              <a:t>9/5/2026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5933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EB4AC5-270F-49FE-BDDE-66D71CEE792C}" type="datetime1">
              <a:rPr lang="en-US" smtClean="0"/>
              <a:t>9/5/2026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8719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41A5C3-AF63-4931-AAC6-28834851B5FC}" type="datetime1">
              <a:rPr lang="en-US" smtClean="0"/>
              <a:t>9/5/2026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783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8724D-45CE-7D84-66E2-51173F7993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08A553-A972-2E20-4D96-2C92504DB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CFA0C5-C5A7-4E8A-159A-854F5A487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5680C-D773-46E1-9470-7D45A80ED115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8DC5CB-B022-588D-24BE-DB3FDBDF2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34D76E-6FFD-32B9-3171-26C79C9C4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712B-DCDD-41CF-81B0-E8EBBCF3F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847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B6CFF-36C4-4705-9665-D0CA3AA4FA31}" type="datetime1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8263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A2641C-42EA-469E-8B34-6B12E51DE84E}" type="datetime1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4371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3BFA96-5E6F-4BAE-A9CF-2DC64591F103}" type="datetime1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2696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0CE53C-B4B1-4D35-864C-C014093F5EA2}" type="datetime1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800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8CAB9-449C-4F30-8FE0-66DA89042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8996DF-6E08-BCD8-DDAE-8DA907567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2DE3F7-2673-367C-64B7-16547E886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5680C-D773-46E1-9470-7D45A80ED115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40BE0F-53AE-744A-06C8-9FC5C75DA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B410D-88D4-1A98-2341-7AC0853CF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712B-DCDD-41CF-81B0-E8EBBCF3F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856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B5466-428C-CE24-31BC-8CAF1B7F5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5931BB-5C37-7ADC-FD51-E4B6A5F046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7364E1-CC85-8167-2BA8-899D5EBC1F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ECA7D6-4FF1-C202-2623-960562510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5680C-D773-46E1-9470-7D45A80ED115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C9F348-DE44-8536-2892-BEBBD115F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154508-2DF4-BC42-0A42-71D637BEF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712B-DCDD-41CF-81B0-E8EBBCF3F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678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8D2F0-A4BB-1C88-F45D-0765C8D63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F74C5E-8202-6B26-0345-C3B6C80137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EB9545-8373-4299-192E-BAF03C2177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5F381E-DA8D-84EA-95E5-B927FAD0BF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516F26-81F2-0B3E-D402-8742D6D959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DD2300-531E-7E56-18F1-CA68B927B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5680C-D773-46E1-9470-7D45A80ED115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149332-4D94-A101-9C43-93B6E6619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0981344-2BB5-1A85-4B88-81B65858F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712B-DCDD-41CF-81B0-E8EBBCF3F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333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3E507-4D7D-1005-8B35-70A874B8B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064273-5355-267E-563D-FF3454891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5680C-D773-46E1-9470-7D45A80ED115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8F3EDE-FEB8-C475-1F02-0548AB558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A7CC44-9015-3BB0-D4FE-3A28552D1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712B-DCDD-41CF-81B0-E8EBBCF3F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388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6D545E-F9E4-F7E5-8EBC-846121457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5680C-D773-46E1-9470-7D45A80ED115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18BF0E-04AE-B606-AE80-F031A7557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8349FA-4D15-B628-2782-83AE994B2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712B-DCDD-41CF-81B0-E8EBBCF3F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604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37DEE-EBA9-EBFE-A440-D0C7FE64A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20560-8D11-F030-0830-2322945BF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B8E973-60D0-9CF3-D3D7-84E35DC57D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636561-CA03-70CA-2088-077A00473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5680C-D773-46E1-9470-7D45A80ED115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D3E1E4-0B73-CACB-52E0-F87A39829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AF4D5C-92A8-CEF1-4C50-DF34E7AA4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712B-DCDD-41CF-81B0-E8EBBCF3F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875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18175-E374-67A3-6FAE-5B0727D08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CC50B5-C6E8-3AC9-EF93-BB25AC57D1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C98181-5EE3-452B-F63B-917C636CAE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5A9727-16A7-3C65-E724-E612B4A5B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5680C-D773-46E1-9470-7D45A80ED115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8FE92-FEDF-1964-6B78-025FA3171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DE3127-404C-8384-4EC0-4EB06B752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63712B-DCDD-41CF-81B0-E8EBBCF3F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218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82A263-527B-99D7-F029-F583BCCE0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A4C648-6860-8A9A-8E57-89B9849CB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EC9974-58A0-5871-ED18-6CB9D97742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95680C-D773-46E1-9470-7D45A80ED115}" type="datetimeFigureOut">
              <a:rPr lang="en-US" smtClean="0"/>
              <a:t>9/5/2026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BB265-D543-39CB-8D9F-27A47C8AD6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604000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582F7F-50D7-A1DA-1B30-456C1B13E1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63712B-DCDD-41CF-81B0-E8EBBCF3FD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535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5000" y="6604000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673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987C49-136A-F915-4150-9A83720FE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>
            <a:extLst>
              <a:ext uri="{FF2B5EF4-FFF2-40B4-BE49-F238E27FC236}">
                <a16:creationId xmlns:a16="http://schemas.microsoft.com/office/drawing/2014/main" id="{44731117-3976-4491-A1BD-0E0F5020A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0073BCFC-A707-B537-BEF3-666086705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6211C-4BD7-6F98-0607-29C465598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3467" y="6356350"/>
            <a:ext cx="11237976" cy="5016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 Domain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AF6FC7D-1E67-0151-6A2A-03F1B038B13A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2706660"/>
            <a:ext cx="10287000" cy="1444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53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2E7309F-EEAA-9B4B-8313-2B2FF7426A60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937D0C70-B88C-D67D-29D4-5C9F5938E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498671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4A04C7A-F29E-0176-D7A9-5155B141E8BD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BC260717-7EF4-FE88-127E-7CBEF65F1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6116207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BB1921-790E-FCF1-CCCA-13CA0B764D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19AAFDD-8A9F-2F0F-0D92-1FA1164A5710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E00B5FB-6925-C5AF-0E54-C6744954E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610863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60DD4-0C03-CA1E-E3BE-0B628F3D7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60E01D8-AC03-10E6-22B7-A4B75225705A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2E8C0B5-F979-BFB3-EB76-C30ED9DA9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6624454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995C226-52D5-170E-5897-91A5729605F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9ED5B672-551C-14D6-D5F7-60859E28C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089053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197AFE0-60DC-5BC7-0F65-9D02613E1845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2D37E1E9-7A6C-4CAB-02FA-7B4EAF143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597073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2EA59C-C982-1AA0-C18A-A3A49EBA8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A58BB93-0C20-0BF1-186C-AC66C1F161C9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14D147C0-DCA6-B2FE-1632-1BDA0C2AA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6282923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B671F8-9B77-1970-8DDC-91478A11F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4C926EF-2335-0D46-F2D1-61AC2FD00F92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164081C8-B0F9-A31D-4F1C-4A62CA801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293247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74EB86C5-2C2C-0469-E6BF-CA902D8905EA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1B491EAC-047F-A682-A4AC-1B2270A22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25086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51480209-CFDA-3AE5-164C-29931BDE7BAF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401040AF-15B3-4273-89BC-61D993F84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73989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EF3577BF-60BD-3F2D-428C-D0043281749D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25D24AD7-02B7-A416-EBBD-EBF766AF8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747184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9037434B-63A6-7C75-7B4C-FDE6007FFBFA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6" name="Footer Placeholder 25">
            <a:extLst>
              <a:ext uri="{FF2B5EF4-FFF2-40B4-BE49-F238E27FC236}">
                <a16:creationId xmlns:a16="http://schemas.microsoft.com/office/drawing/2014/main" id="{46491C82-6D50-4A28-8C08-8BE24529D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204098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2EF6CB7D-FE21-207E-3AB8-252A745BD580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AF273264-95D7-8925-2050-3113B5CC9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4219874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DF277FC-319A-2571-F832-F59DE62ADF7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EDF0B078-3AE7-6993-AE99-17983527D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454536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98226-B6E5-563C-F62D-384A3C9D5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DAF4E97-8626-6241-40D4-ABBE1E4AAD45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AE898BC3-0F8D-AB34-452B-AA79037B6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031886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B2CD8-91E9-6C6E-C966-2F5537D5B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7A2E186-B45F-11C7-0F1C-2D6542321409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056CC43-1089-21DD-D525-FBC771D5B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5619878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77</Words>
  <Application>Microsoft Office PowerPoint</Application>
  <PresentationFormat>Widescreen</PresentationFormat>
  <Paragraphs>19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Aptos</vt:lpstr>
      <vt:lpstr>Aptos Display</vt:lpstr>
      <vt:lpstr>Arial</vt:lpstr>
      <vt:lpstr>Calibri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Gothard, Sarah</dc:creator>
  <cp:lastModifiedBy>Gothard, Sarah</cp:lastModifiedBy>
  <cp:revision>2</cp:revision>
  <dcterms:created xsi:type="dcterms:W3CDTF">2026-09-06T01:58:42Z</dcterms:created>
  <dcterms:modified xsi:type="dcterms:W3CDTF">2026-09-06T02:23:49Z</dcterms:modified>
</cp:coreProperties>
</file>