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3" r:id="rId7"/>
    <p:sldId id="350" r:id="rId8"/>
    <p:sldId id="344" r:id="rId9"/>
    <p:sldId id="351" r:id="rId10"/>
    <p:sldId id="352" r:id="rId11"/>
    <p:sldId id="345" r:id="rId12"/>
    <p:sldId id="346" r:id="rId13"/>
    <p:sldId id="353" r:id="rId14"/>
    <p:sldId id="35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3"/>
            <p14:sldId id="350"/>
            <p14:sldId id="344"/>
            <p14:sldId id="351"/>
            <p14:sldId id="352"/>
            <p14:sldId id="345"/>
            <p14:sldId id="346"/>
            <p14:sldId id="353"/>
            <p14:sldId id="3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50" d="100"/>
          <a:sy n="50" d="100"/>
        </p:scale>
        <p:origin x="1272" y="2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E1871C-86CF-5E72-D227-445D6F4FF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287" y="2626790"/>
            <a:ext cx="11270701" cy="158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8464F-B0CE-5805-5F61-641440D97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664686-27D3-0B6A-CB3D-8688FE089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18A8CE0-BB7E-70D9-4DAA-46E95FFD3D3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12195947" cy="675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503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178D1-F25B-1D89-3752-83528C908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F36294-ADA3-DC31-B0A8-499F0A040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88B4C0CD-B638-21C2-64B4-F6A24AE853E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431452"/>
            <a:ext cx="12192000" cy="380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979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78954-06D3-906D-412E-B1F8D3005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77A996-AB0D-E343-5B7A-36416DC1F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79142460-5A71-4ABC-EED3-B03E6434B24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919" y="0"/>
            <a:ext cx="12172162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21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AA4C3-1545-DD80-30D3-C4CB8E9D6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1668632-8980-CE9E-36B8-B5AB1FA22AD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B30C56-C689-98AA-E82A-DF398DF79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28367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7B1CBA10-3D11-F121-B2DE-4DCACD1AD77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EBF0D-3321-8020-281D-D35C3520E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D00F80-7329-F5F5-8084-CF67FC4D8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693414B-9650-5257-7815-0E41984AFF6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474473"/>
            <a:ext cx="12192000" cy="37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029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C824B-18FF-555B-1930-1D7B74E3D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07C2B5-C54C-3B8C-5AEF-11DF1F9B5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7676226-48DF-9D5B-9C0C-6FA3459B1C9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919" y="0"/>
            <a:ext cx="12172162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707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7769D-FA0C-B0EA-5C32-99C17E894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AB9C5B-5055-DB63-48E0-DE7C56CC4E8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1D43D1-0F22-936B-5119-2E5FAD24F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097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ACFDE-CA32-AE64-0402-50985C60B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92DCD-53B8-3EFF-87B0-60C347F5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8D10A31-361C-C989-2BD7-DDD2EC995C6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919" y="0"/>
            <a:ext cx="12172162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42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602B7-F288-74DA-56E1-A5C80BB73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EBA818-4939-FFFB-6ABF-0B831D92D2F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194573"/>
            <a:ext cx="12192000" cy="44688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3E9923-CA18-9145-8E3D-930480492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7616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0C07B-FCA8-50DF-C15B-8CDF02C9C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F5DE3E-1E34-18E1-ADF2-D0EBC180F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8CF9A7F-D443-8D94-D875-211A54D83E6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919" y="0"/>
            <a:ext cx="12172162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229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ED453-E488-312E-CAD6-BB36BFC8D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F8814E0-76A6-5A19-3500-8AE4ABB76C3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7CA86-0DA5-5023-FB69-E97C32DF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48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2025-09-27T17:08:43Z</dcterms:modified>
</cp:coreProperties>
</file>