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  <p:sldMasterId id="2147484344" r:id="rId2"/>
  </p:sldMasterIdLst>
  <p:notesMasterIdLst>
    <p:notesMasterId r:id="rId13"/>
  </p:notesMasterIdLst>
  <p:handoutMasterIdLst>
    <p:handoutMasterId r:id="rId14"/>
  </p:handoutMasterIdLst>
  <p:sldIdLst>
    <p:sldId id="339" r:id="rId3"/>
    <p:sldId id="264" r:id="rId4"/>
    <p:sldId id="265" r:id="rId5"/>
    <p:sldId id="267" r:id="rId6"/>
    <p:sldId id="268" r:id="rId7"/>
    <p:sldId id="269" r:id="rId8"/>
    <p:sldId id="270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707"/>
    <a:srgbClr val="3E0000"/>
    <a:srgbClr val="212123"/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946DC-9E7C-4357-B5E2-CA50E5C88FAD}" v="39" dt="2020-07-10T18:58:29.845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34" d="100"/>
          <a:sy n="34" d="100"/>
        </p:scale>
        <p:origin x="5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17A7A849-B4D8-4E2B-8E50-BA057F568A0F}"/>
    <pc:docChg chg="undo redo custSel addSld delSld modSld">
      <pc:chgData name="Sarah Gothard" userId="0e53f415fda5f162" providerId="LiveId" clId="{17A7A849-B4D8-4E2B-8E50-BA057F568A0F}" dt="2020-07-10T18:58:36.375" v="97" actId="1076"/>
      <pc:docMkLst>
        <pc:docMk/>
      </pc:docMkLst>
      <pc:sldChg chg="addSp delSp modSp">
        <pc:chgData name="Sarah Gothard" userId="0e53f415fda5f162" providerId="LiveId" clId="{17A7A849-B4D8-4E2B-8E50-BA057F568A0F}" dt="2020-07-10T18:34:34.767" v="29" actId="27636"/>
        <pc:sldMkLst>
          <pc:docMk/>
          <pc:sldMk cId="219344417" sldId="262"/>
        </pc:sldMkLst>
        <pc:spChg chg="mod">
          <ac:chgData name="Sarah Gothard" userId="0e53f415fda5f162" providerId="LiveId" clId="{17A7A849-B4D8-4E2B-8E50-BA057F568A0F}" dt="2020-07-10T18:34:34.767" v="29" actId="27636"/>
          <ac:spMkLst>
            <pc:docMk/>
            <pc:sldMk cId="219344417" sldId="262"/>
            <ac:spMk id="2" creationId="{311D2B00-B72D-4A5C-82B8-17407371CFFA}"/>
          </ac:spMkLst>
        </pc:spChg>
        <pc:picChg chg="del">
          <ac:chgData name="Sarah Gothard" userId="0e53f415fda5f162" providerId="LiveId" clId="{17A7A849-B4D8-4E2B-8E50-BA057F568A0F}" dt="2020-07-10T18:30:45.025" v="0" actId="478"/>
          <ac:picMkLst>
            <pc:docMk/>
            <pc:sldMk cId="219344417" sldId="262"/>
            <ac:picMk id="3" creationId="{AC38EAAA-64F0-4523-B146-273F732CF4A3}"/>
          </ac:picMkLst>
        </pc:picChg>
        <pc:picChg chg="add mod">
          <ac:chgData name="Sarah Gothard" userId="0e53f415fda5f162" providerId="LiveId" clId="{17A7A849-B4D8-4E2B-8E50-BA057F568A0F}" dt="2020-07-10T18:30:57.332" v="5" actId="1076"/>
          <ac:picMkLst>
            <pc:docMk/>
            <pc:sldMk cId="219344417" sldId="262"/>
            <ac:picMk id="5" creationId="{9ADAC98F-4E1A-4876-A112-AA6F3385FD4D}"/>
          </ac:picMkLst>
        </pc:picChg>
      </pc:sldChg>
      <pc:sldChg chg="addSp delSp modSp">
        <pc:chgData name="Sarah Gothard" userId="0e53f415fda5f162" providerId="LiveId" clId="{17A7A849-B4D8-4E2B-8E50-BA057F568A0F}" dt="2020-07-10T18:34:39.620" v="31"/>
        <pc:sldMkLst>
          <pc:docMk/>
          <pc:sldMk cId="795945589" sldId="264"/>
        </pc:sldMkLst>
        <pc:spChg chg="del">
          <ac:chgData name="Sarah Gothard" userId="0e53f415fda5f162" providerId="LiveId" clId="{17A7A849-B4D8-4E2B-8E50-BA057F568A0F}" dt="2020-07-10T18:34:39.176" v="30" actId="478"/>
          <ac:spMkLst>
            <pc:docMk/>
            <pc:sldMk cId="795945589" sldId="264"/>
            <ac:spMk id="2" creationId="{311D2B00-B72D-4A5C-82B8-17407371CFFA}"/>
          </ac:spMkLst>
        </pc:spChg>
        <pc:spChg chg="add">
          <ac:chgData name="Sarah Gothard" userId="0e53f415fda5f162" providerId="LiveId" clId="{17A7A849-B4D8-4E2B-8E50-BA057F568A0F}" dt="2020-07-10T18:34:39.620" v="31"/>
          <ac:spMkLst>
            <pc:docMk/>
            <pc:sldMk cId="795945589" sldId="264"/>
            <ac:spMk id="6" creationId="{E14F2AD2-17BE-4886-96B4-C7784B523606}"/>
          </ac:spMkLst>
        </pc:spChg>
        <pc:picChg chg="del">
          <ac:chgData name="Sarah Gothard" userId="0e53f415fda5f162" providerId="LiveId" clId="{17A7A849-B4D8-4E2B-8E50-BA057F568A0F}" dt="2020-07-10T18:30:59.216" v="6" actId="478"/>
          <ac:picMkLst>
            <pc:docMk/>
            <pc:sldMk cId="795945589" sldId="264"/>
            <ac:picMk id="3" creationId="{8D622FAA-D420-4C4A-810C-944437430BDA}"/>
          </ac:picMkLst>
        </pc:picChg>
        <pc:picChg chg="add mod">
          <ac:chgData name="Sarah Gothard" userId="0e53f415fda5f162" providerId="LiveId" clId="{17A7A849-B4D8-4E2B-8E50-BA057F568A0F}" dt="2020-07-10T18:33:16.519" v="19" actId="1076"/>
          <ac:picMkLst>
            <pc:docMk/>
            <pc:sldMk cId="795945589" sldId="264"/>
            <ac:picMk id="5" creationId="{12771A36-2D3A-42F9-9DC4-772D5F0F906E}"/>
          </ac:picMkLst>
        </pc:picChg>
      </pc:sldChg>
      <pc:sldChg chg="addSp delSp modSp">
        <pc:chgData name="Sarah Gothard" userId="0e53f415fda5f162" providerId="LiveId" clId="{17A7A849-B4D8-4E2B-8E50-BA057F568A0F}" dt="2020-07-10T18:38:43.495" v="64" actId="1076"/>
        <pc:sldMkLst>
          <pc:docMk/>
          <pc:sldMk cId="773189137" sldId="265"/>
        </pc:sldMkLst>
        <pc:spChg chg="del">
          <ac:chgData name="Sarah Gothard" userId="0e53f415fda5f162" providerId="LiveId" clId="{17A7A849-B4D8-4E2B-8E50-BA057F568A0F}" dt="2020-07-10T18:34:43.662" v="32" actId="478"/>
          <ac:spMkLst>
            <pc:docMk/>
            <pc:sldMk cId="773189137" sldId="265"/>
            <ac:spMk id="2" creationId="{311D2B00-B72D-4A5C-82B8-17407371CFFA}"/>
          </ac:spMkLst>
        </pc:spChg>
        <pc:spChg chg="add">
          <ac:chgData name="Sarah Gothard" userId="0e53f415fda5f162" providerId="LiveId" clId="{17A7A849-B4D8-4E2B-8E50-BA057F568A0F}" dt="2020-07-10T18:34:43.959" v="33"/>
          <ac:spMkLst>
            <pc:docMk/>
            <pc:sldMk cId="773189137" sldId="265"/>
            <ac:spMk id="5" creationId="{9D8F9E26-0959-46F5-8C7C-5CD17D05BEE2}"/>
          </ac:spMkLst>
        </pc:spChg>
        <pc:picChg chg="del">
          <ac:chgData name="Sarah Gothard" userId="0e53f415fda5f162" providerId="LiveId" clId="{17A7A849-B4D8-4E2B-8E50-BA057F568A0F}" dt="2020-07-10T18:31:01.061" v="7" actId="478"/>
          <ac:picMkLst>
            <pc:docMk/>
            <pc:sldMk cId="773189137" sldId="265"/>
            <ac:picMk id="3" creationId="{10861946-B27E-4604-982E-1AAF0C7E135A}"/>
          </ac:picMkLst>
        </pc:picChg>
        <pc:picChg chg="add mod">
          <ac:chgData name="Sarah Gothard" userId="0e53f415fda5f162" providerId="LiveId" clId="{17A7A849-B4D8-4E2B-8E50-BA057F568A0F}" dt="2020-07-10T18:38:43.495" v="64" actId="1076"/>
          <ac:picMkLst>
            <pc:docMk/>
            <pc:sldMk cId="773189137" sldId="265"/>
            <ac:picMk id="6" creationId="{024FB79A-D798-437D-9ED9-6E6E7A4F5706}"/>
          </ac:picMkLst>
        </pc:picChg>
      </pc:sldChg>
      <pc:sldChg chg="del">
        <pc:chgData name="Sarah Gothard" userId="0e53f415fda5f162" providerId="LiveId" clId="{17A7A849-B4D8-4E2B-8E50-BA057F568A0F}" dt="2020-07-10T18:31:03.347" v="10" actId="2696"/>
        <pc:sldMkLst>
          <pc:docMk/>
          <pc:sldMk cId="1842658203" sldId="266"/>
        </pc:sldMkLst>
      </pc:sldChg>
      <pc:sldChg chg="addSp delSp add del">
        <pc:chgData name="Sarah Gothard" userId="0e53f415fda5f162" providerId="LiveId" clId="{17A7A849-B4D8-4E2B-8E50-BA057F568A0F}" dt="2020-07-10T18:38:47.045" v="65" actId="2696"/>
        <pc:sldMkLst>
          <pc:docMk/>
          <pc:sldMk cId="4036418205" sldId="266"/>
        </pc:sldMkLst>
        <pc:spChg chg="del">
          <ac:chgData name="Sarah Gothard" userId="0e53f415fda5f162" providerId="LiveId" clId="{17A7A849-B4D8-4E2B-8E50-BA057F568A0F}" dt="2020-07-10T18:34:47.705" v="34" actId="478"/>
          <ac:spMkLst>
            <pc:docMk/>
            <pc:sldMk cId="4036418205" sldId="266"/>
            <ac:spMk id="2" creationId="{311D2B00-B72D-4A5C-82B8-17407371CFFA}"/>
          </ac:spMkLst>
        </pc:spChg>
        <pc:spChg chg="add">
          <ac:chgData name="Sarah Gothard" userId="0e53f415fda5f162" providerId="LiveId" clId="{17A7A849-B4D8-4E2B-8E50-BA057F568A0F}" dt="2020-07-10T18:34:48.085" v="35"/>
          <ac:spMkLst>
            <pc:docMk/>
            <pc:sldMk cId="4036418205" sldId="266"/>
            <ac:spMk id="5" creationId="{C14A3C38-9C53-49DF-8826-30C032487C44}"/>
          </ac:spMkLst>
        </pc:spChg>
      </pc:sldChg>
      <pc:sldChg chg="del">
        <pc:chgData name="Sarah Gothard" userId="0e53f415fda5f162" providerId="LiveId" clId="{17A7A849-B4D8-4E2B-8E50-BA057F568A0F}" dt="2020-07-10T18:31:03.353" v="11" actId="2696"/>
        <pc:sldMkLst>
          <pc:docMk/>
          <pc:sldMk cId="2274250376" sldId="267"/>
        </pc:sldMkLst>
      </pc:sldChg>
      <pc:sldChg chg="addSp delSp modSp add">
        <pc:chgData name="Sarah Gothard" userId="0e53f415fda5f162" providerId="LiveId" clId="{17A7A849-B4D8-4E2B-8E50-BA057F568A0F}" dt="2020-07-10T18:49:54.538" v="75" actId="1076"/>
        <pc:sldMkLst>
          <pc:docMk/>
          <pc:sldMk cId="3794994386" sldId="267"/>
        </pc:sldMkLst>
        <pc:spChg chg="del">
          <ac:chgData name="Sarah Gothard" userId="0e53f415fda5f162" providerId="LiveId" clId="{17A7A849-B4D8-4E2B-8E50-BA057F568A0F}" dt="2020-07-10T18:34:51.696" v="36" actId="478"/>
          <ac:spMkLst>
            <pc:docMk/>
            <pc:sldMk cId="3794994386" sldId="267"/>
            <ac:spMk id="2" creationId="{311D2B00-B72D-4A5C-82B8-17407371CFFA}"/>
          </ac:spMkLst>
        </pc:spChg>
        <pc:spChg chg="add">
          <ac:chgData name="Sarah Gothard" userId="0e53f415fda5f162" providerId="LiveId" clId="{17A7A849-B4D8-4E2B-8E50-BA057F568A0F}" dt="2020-07-10T18:34:52.045" v="37"/>
          <ac:spMkLst>
            <pc:docMk/>
            <pc:sldMk cId="3794994386" sldId="267"/>
            <ac:spMk id="5" creationId="{F4145FA7-021F-4BE9-A8BA-E0606F038C24}"/>
          </ac:spMkLst>
        </pc:spChg>
        <pc:picChg chg="add mod">
          <ac:chgData name="Sarah Gothard" userId="0e53f415fda5f162" providerId="LiveId" clId="{17A7A849-B4D8-4E2B-8E50-BA057F568A0F}" dt="2020-07-10T18:49:54.538" v="75" actId="1076"/>
          <ac:picMkLst>
            <pc:docMk/>
            <pc:sldMk cId="3794994386" sldId="267"/>
            <ac:picMk id="3" creationId="{E9F0CA9F-BD68-47DC-A07F-9ACEA199ABBF}"/>
          </ac:picMkLst>
        </pc:picChg>
      </pc:sldChg>
      <pc:sldChg chg="del">
        <pc:chgData name="Sarah Gothard" userId="0e53f415fda5f162" providerId="LiveId" clId="{17A7A849-B4D8-4E2B-8E50-BA057F568A0F}" dt="2020-07-10T18:31:03.359" v="12" actId="2696"/>
        <pc:sldMkLst>
          <pc:docMk/>
          <pc:sldMk cId="677499906" sldId="268"/>
        </pc:sldMkLst>
      </pc:sldChg>
      <pc:sldChg chg="addSp delSp modSp add">
        <pc:chgData name="Sarah Gothard" userId="0e53f415fda5f162" providerId="LiveId" clId="{17A7A849-B4D8-4E2B-8E50-BA057F568A0F}" dt="2020-07-10T18:34:57.919" v="39"/>
        <pc:sldMkLst>
          <pc:docMk/>
          <pc:sldMk cId="1740186745" sldId="268"/>
        </pc:sldMkLst>
        <pc:spChg chg="del">
          <ac:chgData name="Sarah Gothard" userId="0e53f415fda5f162" providerId="LiveId" clId="{17A7A849-B4D8-4E2B-8E50-BA057F568A0F}" dt="2020-07-10T18:34:57.593" v="38" actId="478"/>
          <ac:spMkLst>
            <pc:docMk/>
            <pc:sldMk cId="1740186745" sldId="268"/>
            <ac:spMk id="2" creationId="{311D2B00-B72D-4A5C-82B8-17407371CFFA}"/>
          </ac:spMkLst>
        </pc:spChg>
        <pc:spChg chg="add">
          <ac:chgData name="Sarah Gothard" userId="0e53f415fda5f162" providerId="LiveId" clId="{17A7A849-B4D8-4E2B-8E50-BA057F568A0F}" dt="2020-07-10T18:34:57.919" v="39"/>
          <ac:spMkLst>
            <pc:docMk/>
            <pc:sldMk cId="1740186745" sldId="268"/>
            <ac:spMk id="5" creationId="{0E228187-16F0-4435-8593-0ED6710B1360}"/>
          </ac:spMkLst>
        </pc:spChg>
        <pc:picChg chg="add mod">
          <ac:chgData name="Sarah Gothard" userId="0e53f415fda5f162" providerId="LiveId" clId="{17A7A849-B4D8-4E2B-8E50-BA057F568A0F}" dt="2020-07-10T18:34:12.354" v="22" actId="1076"/>
          <ac:picMkLst>
            <pc:docMk/>
            <pc:sldMk cId="1740186745" sldId="268"/>
            <ac:picMk id="3" creationId="{F68A3682-8891-4441-BB05-037F05F2C13F}"/>
          </ac:picMkLst>
        </pc:picChg>
      </pc:sldChg>
      <pc:sldChg chg="addSp delSp modSp add">
        <pc:chgData name="Sarah Gothard" userId="0e53f415fda5f162" providerId="LiveId" clId="{17A7A849-B4D8-4E2B-8E50-BA057F568A0F}" dt="2020-07-10T18:58:36.375" v="97" actId="1076"/>
        <pc:sldMkLst>
          <pc:docMk/>
          <pc:sldMk cId="792523166" sldId="269"/>
        </pc:sldMkLst>
        <pc:spChg chg="del">
          <ac:chgData name="Sarah Gothard" userId="0e53f415fda5f162" providerId="LiveId" clId="{17A7A849-B4D8-4E2B-8E50-BA057F568A0F}" dt="2020-07-10T18:35:01.917" v="40" actId="478"/>
          <ac:spMkLst>
            <pc:docMk/>
            <pc:sldMk cId="792523166" sldId="269"/>
            <ac:spMk id="2" creationId="{311D2B00-B72D-4A5C-82B8-17407371CFFA}"/>
          </ac:spMkLst>
        </pc:spChg>
        <pc:spChg chg="add">
          <ac:chgData name="Sarah Gothard" userId="0e53f415fda5f162" providerId="LiveId" clId="{17A7A849-B4D8-4E2B-8E50-BA057F568A0F}" dt="2020-07-10T18:35:02.180" v="41"/>
          <ac:spMkLst>
            <pc:docMk/>
            <pc:sldMk cId="792523166" sldId="269"/>
            <ac:spMk id="5" creationId="{8FCBFBEE-581A-43C0-BA98-11D071C4C8C3}"/>
          </ac:spMkLst>
        </pc:spChg>
        <pc:picChg chg="add del mod">
          <ac:chgData name="Sarah Gothard" userId="0e53f415fda5f162" providerId="LiveId" clId="{17A7A849-B4D8-4E2B-8E50-BA057F568A0F}" dt="2020-07-10T18:57:57.768" v="90" actId="478"/>
          <ac:picMkLst>
            <pc:docMk/>
            <pc:sldMk cId="792523166" sldId="269"/>
            <ac:picMk id="3" creationId="{16F784E3-9F08-4E75-8B96-7FE8E9ED027F}"/>
          </ac:picMkLst>
        </pc:picChg>
        <pc:picChg chg="add del">
          <ac:chgData name="Sarah Gothard" userId="0e53f415fda5f162" providerId="LiveId" clId="{17A7A849-B4D8-4E2B-8E50-BA057F568A0F}" dt="2020-07-10T18:58:14.639" v="92" actId="478"/>
          <ac:picMkLst>
            <pc:docMk/>
            <pc:sldMk cId="792523166" sldId="269"/>
            <ac:picMk id="6" creationId="{7C420E20-848F-4730-8943-837F15538878}"/>
          </ac:picMkLst>
        </pc:picChg>
        <pc:picChg chg="add del">
          <ac:chgData name="Sarah Gothard" userId="0e53f415fda5f162" providerId="LiveId" clId="{17A7A849-B4D8-4E2B-8E50-BA057F568A0F}" dt="2020-07-10T18:58:29.593" v="94" actId="478"/>
          <ac:picMkLst>
            <pc:docMk/>
            <pc:sldMk cId="792523166" sldId="269"/>
            <ac:picMk id="7" creationId="{D31BE0BB-C10C-4897-8D09-12052B333CD0}"/>
          </ac:picMkLst>
        </pc:picChg>
        <pc:picChg chg="add mod">
          <ac:chgData name="Sarah Gothard" userId="0e53f415fda5f162" providerId="LiveId" clId="{17A7A849-B4D8-4E2B-8E50-BA057F568A0F}" dt="2020-07-10T18:58:36.375" v="97" actId="1076"/>
          <ac:picMkLst>
            <pc:docMk/>
            <pc:sldMk cId="792523166" sldId="269"/>
            <ac:picMk id="8" creationId="{E590839C-775A-45C5-BFAE-A824DC3F991B}"/>
          </ac:picMkLst>
        </pc:picChg>
      </pc:sldChg>
      <pc:sldChg chg="addSp delSp modSp add">
        <pc:chgData name="Sarah Gothard" userId="0e53f415fda5f162" providerId="LiveId" clId="{17A7A849-B4D8-4E2B-8E50-BA057F568A0F}" dt="2020-07-10T18:51:22.935" v="79" actId="1076"/>
        <pc:sldMkLst>
          <pc:docMk/>
          <pc:sldMk cId="4087163156" sldId="270"/>
        </pc:sldMkLst>
        <pc:spChg chg="del">
          <ac:chgData name="Sarah Gothard" userId="0e53f415fda5f162" providerId="LiveId" clId="{17A7A849-B4D8-4E2B-8E50-BA057F568A0F}" dt="2020-07-10T18:35:07.397" v="42" actId="478"/>
          <ac:spMkLst>
            <pc:docMk/>
            <pc:sldMk cId="4087163156" sldId="270"/>
            <ac:spMk id="2" creationId="{311D2B00-B72D-4A5C-82B8-17407371CFFA}"/>
          </ac:spMkLst>
        </pc:spChg>
        <pc:spChg chg="add">
          <ac:chgData name="Sarah Gothard" userId="0e53f415fda5f162" providerId="LiveId" clId="{17A7A849-B4D8-4E2B-8E50-BA057F568A0F}" dt="2020-07-10T18:35:07.664" v="43"/>
          <ac:spMkLst>
            <pc:docMk/>
            <pc:sldMk cId="4087163156" sldId="270"/>
            <ac:spMk id="5" creationId="{F72E5B8A-8C38-4F20-AD88-8E2FEAB6EB4A}"/>
          </ac:spMkLst>
        </pc:spChg>
        <pc:picChg chg="add mod">
          <ac:chgData name="Sarah Gothard" userId="0e53f415fda5f162" providerId="LiveId" clId="{17A7A849-B4D8-4E2B-8E50-BA057F568A0F}" dt="2020-07-10T18:51:22.935" v="79" actId="1076"/>
          <ac:picMkLst>
            <pc:docMk/>
            <pc:sldMk cId="4087163156" sldId="270"/>
            <ac:picMk id="3" creationId="{A8343FDE-C82A-4BBF-A57F-930A63EB0BE5}"/>
          </ac:picMkLst>
        </pc:picChg>
      </pc:sldChg>
      <pc:sldChg chg="addSp delSp add del">
        <pc:chgData name="Sarah Gothard" userId="0e53f415fda5f162" providerId="LiveId" clId="{17A7A849-B4D8-4E2B-8E50-BA057F568A0F}" dt="2020-07-10T18:49:59.735" v="76" actId="2696"/>
        <pc:sldMkLst>
          <pc:docMk/>
          <pc:sldMk cId="544869844" sldId="271"/>
        </pc:sldMkLst>
        <pc:spChg chg="del">
          <ac:chgData name="Sarah Gothard" userId="0e53f415fda5f162" providerId="LiveId" clId="{17A7A849-B4D8-4E2B-8E50-BA057F568A0F}" dt="2020-07-10T18:35:12.497" v="44" actId="478"/>
          <ac:spMkLst>
            <pc:docMk/>
            <pc:sldMk cId="544869844" sldId="271"/>
            <ac:spMk id="2" creationId="{311D2B00-B72D-4A5C-82B8-17407371CFFA}"/>
          </ac:spMkLst>
        </pc:spChg>
        <pc:spChg chg="add">
          <ac:chgData name="Sarah Gothard" userId="0e53f415fda5f162" providerId="LiveId" clId="{17A7A849-B4D8-4E2B-8E50-BA057F568A0F}" dt="2020-07-10T18:35:13.061" v="45"/>
          <ac:spMkLst>
            <pc:docMk/>
            <pc:sldMk cId="544869844" sldId="271"/>
            <ac:spMk id="5" creationId="{A263EF6C-D418-4025-933D-E757FF7C265F}"/>
          </ac:spMkLst>
        </pc:spChg>
      </pc:sldChg>
      <pc:sldChg chg="addSp delSp add del">
        <pc:chgData name="Sarah Gothard" userId="0e53f415fda5f162" providerId="LiveId" clId="{17A7A849-B4D8-4E2B-8E50-BA057F568A0F}" dt="2020-07-10T18:57:27.275" v="89" actId="2696"/>
        <pc:sldMkLst>
          <pc:docMk/>
          <pc:sldMk cId="2028404197" sldId="272"/>
        </pc:sldMkLst>
        <pc:spChg chg="del">
          <ac:chgData name="Sarah Gothard" userId="0e53f415fda5f162" providerId="LiveId" clId="{17A7A849-B4D8-4E2B-8E50-BA057F568A0F}" dt="2020-07-10T18:35:16.339" v="46" actId="478"/>
          <ac:spMkLst>
            <pc:docMk/>
            <pc:sldMk cId="2028404197" sldId="272"/>
            <ac:spMk id="2" creationId="{311D2B00-B72D-4A5C-82B8-17407371CFFA}"/>
          </ac:spMkLst>
        </pc:spChg>
        <pc:spChg chg="add">
          <ac:chgData name="Sarah Gothard" userId="0e53f415fda5f162" providerId="LiveId" clId="{17A7A849-B4D8-4E2B-8E50-BA057F568A0F}" dt="2020-07-10T18:35:16.607" v="47"/>
          <ac:spMkLst>
            <pc:docMk/>
            <pc:sldMk cId="2028404197" sldId="272"/>
            <ac:spMk id="5" creationId="{4D9DCB0E-EBE2-46B2-A8AE-1E699B6991DE}"/>
          </ac:spMkLst>
        </pc:spChg>
        <pc:spChg chg="add del">
          <ac:chgData name="Sarah Gothard" userId="0e53f415fda5f162" providerId="LiveId" clId="{17A7A849-B4D8-4E2B-8E50-BA057F568A0F}" dt="2020-07-10T18:35:20.328" v="53"/>
          <ac:spMkLst>
            <pc:docMk/>
            <pc:sldMk cId="2028404197" sldId="272"/>
            <ac:spMk id="6" creationId="{0CEDDE36-ACB2-4665-AF47-5407DF258F61}"/>
          </ac:spMkLst>
        </pc:spChg>
        <pc:spChg chg="add del">
          <ac:chgData name="Sarah Gothard" userId="0e53f415fda5f162" providerId="LiveId" clId="{17A7A849-B4D8-4E2B-8E50-BA057F568A0F}" dt="2020-07-10T18:35:20.109" v="52"/>
          <ac:spMkLst>
            <pc:docMk/>
            <pc:sldMk cId="2028404197" sldId="272"/>
            <ac:spMk id="7" creationId="{62676232-A5A9-428F-9503-D2A7DA47FBE1}"/>
          </ac:spMkLst>
        </pc:spChg>
        <pc:spChg chg="add del">
          <ac:chgData name="Sarah Gothard" userId="0e53f415fda5f162" providerId="LiveId" clId="{17A7A849-B4D8-4E2B-8E50-BA057F568A0F}" dt="2020-07-10T18:35:19.882" v="51"/>
          <ac:spMkLst>
            <pc:docMk/>
            <pc:sldMk cId="2028404197" sldId="272"/>
            <ac:spMk id="8" creationId="{31DC472D-7DDD-431C-8293-D5D5559C0379}"/>
          </ac:spMkLst>
        </pc:spChg>
      </pc:sldChg>
      <pc:sldChg chg="addSp modSp add">
        <pc:chgData name="Sarah Gothard" userId="0e53f415fda5f162" providerId="LiveId" clId="{17A7A849-B4D8-4E2B-8E50-BA057F568A0F}" dt="2020-07-10T18:36:31.505" v="61" actId="1076"/>
        <pc:sldMkLst>
          <pc:docMk/>
          <pc:sldMk cId="4260568186" sldId="273"/>
        </pc:sldMkLst>
        <pc:picChg chg="add mod">
          <ac:chgData name="Sarah Gothard" userId="0e53f415fda5f162" providerId="LiveId" clId="{17A7A849-B4D8-4E2B-8E50-BA057F568A0F}" dt="2020-07-10T18:36:31.505" v="61" actId="1076"/>
          <ac:picMkLst>
            <pc:docMk/>
            <pc:sldMk cId="4260568186" sldId="273"/>
            <ac:picMk id="2" creationId="{C8EC2356-61F2-446A-90DA-08DBE6288C16}"/>
          </ac:picMkLst>
        </pc:picChg>
      </pc:sldChg>
      <pc:sldChg chg="addSp modSp add">
        <pc:chgData name="Sarah Gothard" userId="0e53f415fda5f162" providerId="LiveId" clId="{17A7A849-B4D8-4E2B-8E50-BA057F568A0F}" dt="2020-07-10T18:44:17.827" v="72" actId="1076"/>
        <pc:sldMkLst>
          <pc:docMk/>
          <pc:sldMk cId="2063646259" sldId="274"/>
        </pc:sldMkLst>
        <pc:picChg chg="add mod">
          <ac:chgData name="Sarah Gothard" userId="0e53f415fda5f162" providerId="LiveId" clId="{17A7A849-B4D8-4E2B-8E50-BA057F568A0F}" dt="2020-07-10T18:44:17.827" v="72" actId="1076"/>
          <ac:picMkLst>
            <pc:docMk/>
            <pc:sldMk cId="2063646259" sldId="274"/>
            <ac:picMk id="2" creationId="{AB05FF0B-C392-494B-AA52-42EE74FDC85C}"/>
          </ac:picMkLst>
        </pc:picChg>
      </pc:sldChg>
      <pc:sldChg chg="addSp modSp add">
        <pc:chgData name="Sarah Gothard" userId="0e53f415fda5f162" providerId="LiveId" clId="{17A7A849-B4D8-4E2B-8E50-BA057F568A0F}" dt="2020-07-10T18:56:47.690" v="86" actId="1076"/>
        <pc:sldMkLst>
          <pc:docMk/>
          <pc:sldMk cId="1911101473" sldId="275"/>
        </pc:sldMkLst>
        <pc:picChg chg="add mod">
          <ac:chgData name="Sarah Gothard" userId="0e53f415fda5f162" providerId="LiveId" clId="{17A7A849-B4D8-4E2B-8E50-BA057F568A0F}" dt="2020-07-10T18:56:47.690" v="86" actId="1076"/>
          <ac:picMkLst>
            <pc:docMk/>
            <pc:sldMk cId="1911101473" sldId="275"/>
            <ac:picMk id="2" creationId="{B64E04D2-D751-47EF-B118-0A80F4B7DB72}"/>
          </ac:picMkLst>
        </pc:picChg>
      </pc:sldChg>
      <pc:sldChg chg="del">
        <pc:chgData name="Sarah Gothard" userId="0e53f415fda5f162" providerId="LiveId" clId="{17A7A849-B4D8-4E2B-8E50-BA057F568A0F}" dt="2020-07-10T18:31:03.330" v="8" actId="2696"/>
        <pc:sldMkLst>
          <pc:docMk/>
          <pc:sldMk cId="4223310567" sldId="275"/>
        </pc:sldMkLst>
      </pc:sldChg>
      <pc:sldChg chg="del">
        <pc:chgData name="Sarah Gothard" userId="0e53f415fda5f162" providerId="LiveId" clId="{17A7A849-B4D8-4E2B-8E50-BA057F568A0F}" dt="2020-07-10T18:31:03.339" v="9" actId="2696"/>
        <pc:sldMkLst>
          <pc:docMk/>
          <pc:sldMk cId="1946695878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51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569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76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07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10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8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0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21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6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08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8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1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/>
              <a:t>© 2012 </a:t>
            </a:r>
            <a:r>
              <a:rPr lang="en-US" sz="1600" dirty="0" err="1"/>
              <a:t>Watchsong</a:t>
            </a:r>
            <a:r>
              <a:rPr lang="en-US" sz="1600" dirty="0"/>
              <a:t> (admin. Church Works Media).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AC98F-4E1A-4876-A112-AA6F3385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83" y="2602359"/>
            <a:ext cx="10795856" cy="16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88AEEB-9F72-FE78-AD0F-7E68FC06C73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2F8526-7B47-3704-1FBE-076C1662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2012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0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89922-4158-6BA0-BF71-E67070E46EA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58714C-F61A-AE4D-EB1F-B7DBE40A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2012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4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CEA81-8D0C-B43C-E7F2-6097F143D24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E57DA0-41A6-5B15-36FD-9B3A027E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2012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8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BAC703-6A21-AAD9-BE7F-EA8EF9016C7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58005E-890C-3FCF-9237-7226E658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2012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6439B5-1483-F3D8-44E4-94F70BE1FE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449609-5415-CE2E-F1A1-37022B69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2012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8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23AAC-F009-A315-1C25-870C00C16C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FFF53-F095-7F0A-37E4-0AE05B05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2012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2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066126-99E2-781A-83DB-978A2A77CB5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5C3DDF-E02F-B71B-230B-B5003D93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2012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6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ED0E21-6959-F3C9-84F4-F171F76CA80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858E0C-1216-3C12-DF36-BC350CD7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2012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6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F1E991-BB1A-8FCA-4856-8432E0E70BE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12C589-C787-ACBE-0F96-2991E1C7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2012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46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Calisto MT</vt:lpstr>
      <vt:lpstr>Wingdings 2</vt:lpstr>
      <vt:lpstr>Hymn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2019-10-03T14:51:38Z</dcterms:created>
  <dcterms:modified xsi:type="dcterms:W3CDTF">2026-01-23T23:56:58Z</dcterms:modified>
</cp:coreProperties>
</file>