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9"/>
  </p:notesMasterIdLst>
  <p:handoutMasterIdLst>
    <p:handoutMasterId r:id="rId10"/>
  </p:handout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1" autoAdjust="0"/>
    <p:restoredTop sz="94660"/>
  </p:normalViewPr>
  <p:slideViewPr>
    <p:cSldViewPr snapToGrid="0" showGuides="1">
      <p:cViewPr varScale="1">
        <p:scale>
          <a:sx n="65" d="100"/>
          <a:sy n="65" d="100"/>
        </p:scale>
        <p:origin x="972"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F48F8F85-1B07-4ED7-A235-7504CE03880C}"/>
    <pc:docChg chg="undo custSel addSld delSld modSld sldOrd">
      <pc:chgData name="Sarah Gothard" userId="0e53f415fda5f162" providerId="LiveId" clId="{F48F8F85-1B07-4ED7-A235-7504CE03880C}" dt="2021-12-25T03:18:17.474" v="27"/>
      <pc:docMkLst>
        <pc:docMk/>
      </pc:docMkLst>
      <pc:sldChg chg="addSp delSp modSp mod">
        <pc:chgData name="Sarah Gothard" userId="0e53f415fda5f162" providerId="LiveId" clId="{F48F8F85-1B07-4ED7-A235-7504CE03880C}" dt="2021-12-25T03:08:44.500" v="2" actId="26606"/>
        <pc:sldMkLst>
          <pc:docMk/>
          <pc:sldMk cId="2849901967" sldId="256"/>
        </pc:sldMkLst>
        <pc:spChg chg="ord">
          <ac:chgData name="Sarah Gothard" userId="0e53f415fda5f162" providerId="LiveId" clId="{F48F8F85-1B07-4ED7-A235-7504CE03880C}" dt="2021-12-25T03:08:44.500" v="2" actId="26606"/>
          <ac:spMkLst>
            <pc:docMk/>
            <pc:sldMk cId="2849901967" sldId="256"/>
            <ac:spMk id="4" creationId="{FC75FE9F-8C75-4D6E-84AC-4B4884C54229}"/>
          </ac:spMkLst>
        </pc:spChg>
        <pc:spChg chg="del">
          <ac:chgData name="Sarah Gothard" userId="0e53f415fda5f162" providerId="LiveId" clId="{F48F8F85-1B07-4ED7-A235-7504CE03880C}" dt="2021-12-25T03:08:44.500" v="2" actId="26606"/>
          <ac:spMkLst>
            <pc:docMk/>
            <pc:sldMk cId="2849901967" sldId="256"/>
            <ac:spMk id="30" creationId="{32BC26D8-82FB-445E-AA49-62A77D7C1EE0}"/>
          </ac:spMkLst>
        </pc:spChg>
        <pc:spChg chg="del">
          <ac:chgData name="Sarah Gothard" userId="0e53f415fda5f162" providerId="LiveId" clId="{F48F8F85-1B07-4ED7-A235-7504CE03880C}" dt="2021-12-25T03:08:44.500" v="2" actId="26606"/>
          <ac:spMkLst>
            <pc:docMk/>
            <pc:sldMk cId="2849901967" sldId="256"/>
            <ac:spMk id="32" creationId="{CB44330D-EA18-4254-AA95-EB49948539B8}"/>
          </ac:spMkLst>
        </pc:spChg>
        <pc:spChg chg="add">
          <ac:chgData name="Sarah Gothard" userId="0e53f415fda5f162" providerId="LiveId" clId="{F48F8F85-1B07-4ED7-A235-7504CE03880C}" dt="2021-12-25T03:08:44.500" v="2" actId="26606"/>
          <ac:spMkLst>
            <pc:docMk/>
            <pc:sldMk cId="2849901967" sldId="256"/>
            <ac:spMk id="37" creationId="{32BC26D8-82FB-445E-AA49-62A77D7C1EE0}"/>
          </ac:spMkLst>
        </pc:spChg>
        <pc:spChg chg="add">
          <ac:chgData name="Sarah Gothard" userId="0e53f415fda5f162" providerId="LiveId" clId="{F48F8F85-1B07-4ED7-A235-7504CE03880C}" dt="2021-12-25T03:08:44.500" v="2" actId="26606"/>
          <ac:spMkLst>
            <pc:docMk/>
            <pc:sldMk cId="2849901967" sldId="256"/>
            <ac:spMk id="39" creationId="{CB44330D-EA18-4254-AA95-EB49948539B8}"/>
          </ac:spMkLst>
        </pc:spChg>
        <pc:picChg chg="del">
          <ac:chgData name="Sarah Gothard" userId="0e53f415fda5f162" providerId="LiveId" clId="{F48F8F85-1B07-4ED7-A235-7504CE03880C}" dt="2021-12-25T03:08:41.679" v="0" actId="478"/>
          <ac:picMkLst>
            <pc:docMk/>
            <pc:sldMk cId="2849901967" sldId="256"/>
            <ac:picMk id="3" creationId="{7202C10D-DE68-476F-A2DA-34974592E38D}"/>
          </ac:picMkLst>
        </pc:picChg>
        <pc:picChg chg="add mod">
          <ac:chgData name="Sarah Gothard" userId="0e53f415fda5f162" providerId="LiveId" clId="{F48F8F85-1B07-4ED7-A235-7504CE03880C}" dt="2021-12-25T03:08:44.500" v="2" actId="26606"/>
          <ac:picMkLst>
            <pc:docMk/>
            <pc:sldMk cId="2849901967" sldId="256"/>
            <ac:picMk id="7" creationId="{2A899381-7F6D-4A73-9EF5-425E1EA78C66}"/>
          </ac:picMkLst>
        </pc:picChg>
      </pc:sldChg>
      <pc:sldChg chg="addSp delSp modSp mod">
        <pc:chgData name="Sarah Gothard" userId="0e53f415fda5f162" providerId="LiveId" clId="{F48F8F85-1B07-4ED7-A235-7504CE03880C}" dt="2021-12-25T03:13:03.763" v="5" actId="26606"/>
        <pc:sldMkLst>
          <pc:docMk/>
          <pc:sldMk cId="1872816980" sldId="257"/>
        </pc:sldMkLst>
        <pc:spChg chg="ord">
          <ac:chgData name="Sarah Gothard" userId="0e53f415fda5f162" providerId="LiveId" clId="{F48F8F85-1B07-4ED7-A235-7504CE03880C}" dt="2021-12-25T03:13:03.763" v="5" actId="26606"/>
          <ac:spMkLst>
            <pc:docMk/>
            <pc:sldMk cId="1872816980" sldId="257"/>
            <ac:spMk id="4" creationId="{2EFF7ACF-7803-415B-801A-EE65DADBAE21}"/>
          </ac:spMkLst>
        </pc:spChg>
        <pc:spChg chg="del">
          <ac:chgData name="Sarah Gothard" userId="0e53f415fda5f162" providerId="LiveId" clId="{F48F8F85-1B07-4ED7-A235-7504CE03880C}" dt="2021-12-25T03:13:03.763" v="5" actId="26606"/>
          <ac:spMkLst>
            <pc:docMk/>
            <pc:sldMk cId="1872816980" sldId="257"/>
            <ac:spMk id="33" creationId="{32BC26D8-82FB-445E-AA49-62A77D7C1EE0}"/>
          </ac:spMkLst>
        </pc:spChg>
        <pc:spChg chg="del">
          <ac:chgData name="Sarah Gothard" userId="0e53f415fda5f162" providerId="LiveId" clId="{F48F8F85-1B07-4ED7-A235-7504CE03880C}" dt="2021-12-25T03:13:03.763" v="5" actId="26606"/>
          <ac:spMkLst>
            <pc:docMk/>
            <pc:sldMk cId="1872816980" sldId="257"/>
            <ac:spMk id="35" creationId="{CB44330D-EA18-4254-AA95-EB49948539B8}"/>
          </ac:spMkLst>
        </pc:spChg>
        <pc:spChg chg="add">
          <ac:chgData name="Sarah Gothard" userId="0e53f415fda5f162" providerId="LiveId" clId="{F48F8F85-1B07-4ED7-A235-7504CE03880C}" dt="2021-12-25T03:13:03.763" v="5" actId="26606"/>
          <ac:spMkLst>
            <pc:docMk/>
            <pc:sldMk cId="1872816980" sldId="257"/>
            <ac:spMk id="40" creationId="{32BC26D8-82FB-445E-AA49-62A77D7C1EE0}"/>
          </ac:spMkLst>
        </pc:spChg>
        <pc:spChg chg="add">
          <ac:chgData name="Sarah Gothard" userId="0e53f415fda5f162" providerId="LiveId" clId="{F48F8F85-1B07-4ED7-A235-7504CE03880C}" dt="2021-12-25T03:13:03.763" v="5" actId="26606"/>
          <ac:spMkLst>
            <pc:docMk/>
            <pc:sldMk cId="1872816980" sldId="257"/>
            <ac:spMk id="42" creationId="{CB44330D-EA18-4254-AA95-EB49948539B8}"/>
          </ac:spMkLst>
        </pc:spChg>
        <pc:picChg chg="del">
          <ac:chgData name="Sarah Gothard" userId="0e53f415fda5f162" providerId="LiveId" clId="{F48F8F85-1B07-4ED7-A235-7504CE03880C}" dt="2021-12-25T03:08:48.396" v="3" actId="478"/>
          <ac:picMkLst>
            <pc:docMk/>
            <pc:sldMk cId="1872816980" sldId="257"/>
            <ac:picMk id="11" creationId="{C4B9646C-3943-434C-87D2-2034430FC993}"/>
          </ac:picMkLst>
        </pc:picChg>
        <pc:picChg chg="add mod">
          <ac:chgData name="Sarah Gothard" userId="0e53f415fda5f162" providerId="LiveId" clId="{F48F8F85-1B07-4ED7-A235-7504CE03880C}" dt="2021-12-25T03:13:03.763" v="5" actId="26606"/>
          <ac:picMkLst>
            <pc:docMk/>
            <pc:sldMk cId="1872816980" sldId="257"/>
            <ac:picMk id="13" creationId="{11FEC815-B931-4E9F-82AD-66630EEC3B50}"/>
          </ac:picMkLst>
        </pc:picChg>
      </pc:sldChg>
      <pc:sldChg chg="addSp delSp modSp mod">
        <pc:chgData name="Sarah Gothard" userId="0e53f415fda5f162" providerId="LiveId" clId="{F48F8F85-1B07-4ED7-A235-7504CE03880C}" dt="2021-12-25T03:14:09.937" v="10" actId="26606"/>
        <pc:sldMkLst>
          <pc:docMk/>
          <pc:sldMk cId="1349934915" sldId="258"/>
        </pc:sldMkLst>
        <pc:spChg chg="ord">
          <ac:chgData name="Sarah Gothard" userId="0e53f415fda5f162" providerId="LiveId" clId="{F48F8F85-1B07-4ED7-A235-7504CE03880C}" dt="2021-12-25T03:14:09.937" v="10" actId="26606"/>
          <ac:spMkLst>
            <pc:docMk/>
            <pc:sldMk cId="1349934915" sldId="258"/>
            <ac:spMk id="4" creationId="{7C894C8B-742B-4726-94F0-0CA136ED25C5}"/>
          </ac:spMkLst>
        </pc:spChg>
        <pc:spChg chg="add del mod">
          <ac:chgData name="Sarah Gothard" userId="0e53f415fda5f162" providerId="LiveId" clId="{F48F8F85-1B07-4ED7-A235-7504CE03880C}" dt="2021-12-25T03:14:09.937" v="10" actId="26606"/>
          <ac:spMkLst>
            <pc:docMk/>
            <pc:sldMk cId="1349934915" sldId="258"/>
            <ac:spMk id="9" creationId="{DC86A0DE-98A0-4AB8-83C7-B7CB37719A02}"/>
          </ac:spMkLst>
        </pc:spChg>
        <pc:spChg chg="del">
          <ac:chgData name="Sarah Gothard" userId="0e53f415fda5f162" providerId="LiveId" clId="{F48F8F85-1B07-4ED7-A235-7504CE03880C}" dt="2021-12-25T03:14:09.937" v="10" actId="26606"/>
          <ac:spMkLst>
            <pc:docMk/>
            <pc:sldMk cId="1349934915" sldId="258"/>
            <ac:spMk id="18" creationId="{32BC26D8-82FB-445E-AA49-62A77D7C1EE0}"/>
          </ac:spMkLst>
        </pc:spChg>
        <pc:spChg chg="del">
          <ac:chgData name="Sarah Gothard" userId="0e53f415fda5f162" providerId="LiveId" clId="{F48F8F85-1B07-4ED7-A235-7504CE03880C}" dt="2021-12-25T03:14:09.937" v="10" actId="26606"/>
          <ac:spMkLst>
            <pc:docMk/>
            <pc:sldMk cId="1349934915" sldId="258"/>
            <ac:spMk id="20" creationId="{CB44330D-EA18-4254-AA95-EB49948539B8}"/>
          </ac:spMkLst>
        </pc:spChg>
        <pc:spChg chg="add">
          <ac:chgData name="Sarah Gothard" userId="0e53f415fda5f162" providerId="LiveId" clId="{F48F8F85-1B07-4ED7-A235-7504CE03880C}" dt="2021-12-25T03:14:09.937" v="10" actId="26606"/>
          <ac:spMkLst>
            <pc:docMk/>
            <pc:sldMk cId="1349934915" sldId="258"/>
            <ac:spMk id="25" creationId="{32BC26D8-82FB-445E-AA49-62A77D7C1EE0}"/>
          </ac:spMkLst>
        </pc:spChg>
        <pc:spChg chg="add">
          <ac:chgData name="Sarah Gothard" userId="0e53f415fda5f162" providerId="LiveId" clId="{F48F8F85-1B07-4ED7-A235-7504CE03880C}" dt="2021-12-25T03:14:09.937" v="10" actId="26606"/>
          <ac:spMkLst>
            <pc:docMk/>
            <pc:sldMk cId="1349934915" sldId="258"/>
            <ac:spMk id="27" creationId="{CB44330D-EA18-4254-AA95-EB49948539B8}"/>
          </ac:spMkLst>
        </pc:spChg>
        <pc:picChg chg="del">
          <ac:chgData name="Sarah Gothard" userId="0e53f415fda5f162" providerId="LiveId" clId="{F48F8F85-1B07-4ED7-A235-7504CE03880C}" dt="2021-12-25T03:13:40.589" v="6" actId="478"/>
          <ac:picMkLst>
            <pc:docMk/>
            <pc:sldMk cId="1349934915" sldId="258"/>
            <ac:picMk id="7" creationId="{1390ADA7-6737-4502-A4C3-91AE4FE224BB}"/>
          </ac:picMkLst>
        </pc:picChg>
        <pc:picChg chg="add del">
          <ac:chgData name="Sarah Gothard" userId="0e53f415fda5f162" providerId="LiveId" clId="{F48F8F85-1B07-4ED7-A235-7504CE03880C}" dt="2021-12-25T03:13:43.149" v="8" actId="22"/>
          <ac:picMkLst>
            <pc:docMk/>
            <pc:sldMk cId="1349934915" sldId="258"/>
            <ac:picMk id="12" creationId="{95F869F8-FF06-4F77-B66A-477A82758586}"/>
          </ac:picMkLst>
        </pc:picChg>
        <pc:picChg chg="add mod">
          <ac:chgData name="Sarah Gothard" userId="0e53f415fda5f162" providerId="LiveId" clId="{F48F8F85-1B07-4ED7-A235-7504CE03880C}" dt="2021-12-25T03:14:09.937" v="10" actId="26606"/>
          <ac:picMkLst>
            <pc:docMk/>
            <pc:sldMk cId="1349934915" sldId="258"/>
            <ac:picMk id="15" creationId="{005B54B6-26C9-49F3-A071-86420B3604BD}"/>
          </ac:picMkLst>
        </pc:picChg>
      </pc:sldChg>
      <pc:sldChg chg="addSp delSp modSp new mod ord setBg">
        <pc:chgData name="Sarah Gothard" userId="0e53f415fda5f162" providerId="LiveId" clId="{F48F8F85-1B07-4ED7-A235-7504CE03880C}" dt="2021-12-25T03:16:44.286" v="21"/>
        <pc:sldMkLst>
          <pc:docMk/>
          <pc:sldMk cId="36176839" sldId="259"/>
        </pc:sldMkLst>
        <pc:spChg chg="del">
          <ac:chgData name="Sarah Gothard" userId="0e53f415fda5f162" providerId="LiveId" clId="{F48F8F85-1B07-4ED7-A235-7504CE03880C}" dt="2021-12-25T03:16:38.638" v="18" actId="26606"/>
          <ac:spMkLst>
            <pc:docMk/>
            <pc:sldMk cId="36176839" sldId="259"/>
            <ac:spMk id="2" creationId="{CC7B2F35-B942-41E9-916E-D60FD8E9C117}"/>
          </ac:spMkLst>
        </pc:spChg>
        <pc:spChg chg="del">
          <ac:chgData name="Sarah Gothard" userId="0e53f415fda5f162" providerId="LiveId" clId="{F48F8F85-1B07-4ED7-A235-7504CE03880C}" dt="2021-12-25T03:16:38.638" v="18" actId="26606"/>
          <ac:spMkLst>
            <pc:docMk/>
            <pc:sldMk cId="36176839" sldId="259"/>
            <ac:spMk id="3" creationId="{B5A06A5B-39A5-476D-A69F-8C99E80CB125}"/>
          </ac:spMkLst>
        </pc:spChg>
        <pc:spChg chg="mod ord">
          <ac:chgData name="Sarah Gothard" userId="0e53f415fda5f162" providerId="LiveId" clId="{F48F8F85-1B07-4ED7-A235-7504CE03880C}" dt="2021-12-25T03:16:38.638" v="18" actId="26606"/>
          <ac:spMkLst>
            <pc:docMk/>
            <pc:sldMk cId="36176839" sldId="259"/>
            <ac:spMk id="4" creationId="{702AF9A0-05A2-4F14-A153-3843DF42C64F}"/>
          </ac:spMkLst>
        </pc:spChg>
        <pc:spChg chg="add">
          <ac:chgData name="Sarah Gothard" userId="0e53f415fda5f162" providerId="LiveId" clId="{F48F8F85-1B07-4ED7-A235-7504CE03880C}" dt="2021-12-25T03:16:38.638" v="18" actId="26606"/>
          <ac:spMkLst>
            <pc:docMk/>
            <pc:sldMk cId="36176839" sldId="259"/>
            <ac:spMk id="15" creationId="{32BC26D8-82FB-445E-AA49-62A77D7C1EE0}"/>
          </ac:spMkLst>
        </pc:spChg>
        <pc:spChg chg="add">
          <ac:chgData name="Sarah Gothard" userId="0e53f415fda5f162" providerId="LiveId" clId="{F48F8F85-1B07-4ED7-A235-7504CE03880C}" dt="2021-12-25T03:16:38.638" v="18" actId="26606"/>
          <ac:spMkLst>
            <pc:docMk/>
            <pc:sldMk cId="36176839" sldId="259"/>
            <ac:spMk id="17" creationId="{CB44330D-EA18-4254-AA95-EB49948539B8}"/>
          </ac:spMkLst>
        </pc:spChg>
        <pc:picChg chg="add del">
          <ac:chgData name="Sarah Gothard" userId="0e53f415fda5f162" providerId="LiveId" clId="{F48F8F85-1B07-4ED7-A235-7504CE03880C}" dt="2021-12-25T03:15:14.958" v="14" actId="22"/>
          <ac:picMkLst>
            <pc:docMk/>
            <pc:sldMk cId="36176839" sldId="259"/>
            <ac:picMk id="6" creationId="{77D62BA9-1112-4EB5-B941-C5AAE5698355}"/>
          </ac:picMkLst>
        </pc:picChg>
        <pc:picChg chg="add del">
          <ac:chgData name="Sarah Gothard" userId="0e53f415fda5f162" providerId="LiveId" clId="{F48F8F85-1B07-4ED7-A235-7504CE03880C}" dt="2021-12-25T03:16:17.522" v="16" actId="22"/>
          <ac:picMkLst>
            <pc:docMk/>
            <pc:sldMk cId="36176839" sldId="259"/>
            <ac:picMk id="8" creationId="{9E78379D-EA19-445C-99DD-432DEA730464}"/>
          </ac:picMkLst>
        </pc:picChg>
        <pc:picChg chg="add mod">
          <ac:chgData name="Sarah Gothard" userId="0e53f415fda5f162" providerId="LiveId" clId="{F48F8F85-1B07-4ED7-A235-7504CE03880C}" dt="2021-12-25T03:16:38.638" v="18" actId="26606"/>
          <ac:picMkLst>
            <pc:docMk/>
            <pc:sldMk cId="36176839" sldId="259"/>
            <ac:picMk id="10" creationId="{E5C67781-1C7C-4190-BE9E-445E11E1F6AE}"/>
          </ac:picMkLst>
        </pc:picChg>
      </pc:sldChg>
      <pc:sldChg chg="del">
        <pc:chgData name="Sarah Gothard" userId="0e53f415fda5f162" providerId="LiveId" clId="{F48F8F85-1B07-4ED7-A235-7504CE03880C}" dt="2021-12-25T03:14:13.443" v="11" actId="47"/>
        <pc:sldMkLst>
          <pc:docMk/>
          <pc:sldMk cId="3220097263" sldId="259"/>
        </pc:sldMkLst>
      </pc:sldChg>
      <pc:sldChg chg="add">
        <pc:chgData name="Sarah Gothard" userId="0e53f415fda5f162" providerId="LiveId" clId="{F48F8F85-1B07-4ED7-A235-7504CE03880C}" dt="2021-12-25T03:16:42.629" v="19" actId="2890"/>
        <pc:sldMkLst>
          <pc:docMk/>
          <pc:sldMk cId="704529841" sldId="260"/>
        </pc:sldMkLst>
      </pc:sldChg>
      <pc:sldChg chg="addSp delSp modSp new mod ord setBg">
        <pc:chgData name="Sarah Gothard" userId="0e53f415fda5f162" providerId="LiveId" clId="{F48F8F85-1B07-4ED7-A235-7504CE03880C}" dt="2021-12-25T03:18:17.474" v="27"/>
        <pc:sldMkLst>
          <pc:docMk/>
          <pc:sldMk cId="140430480" sldId="261"/>
        </pc:sldMkLst>
        <pc:spChg chg="del">
          <ac:chgData name="Sarah Gothard" userId="0e53f415fda5f162" providerId="LiveId" clId="{F48F8F85-1B07-4ED7-A235-7504CE03880C}" dt="2021-12-25T03:18:12.215" v="24" actId="26606"/>
          <ac:spMkLst>
            <pc:docMk/>
            <pc:sldMk cId="140430480" sldId="261"/>
            <ac:spMk id="2" creationId="{162FF185-681F-42BE-B4A8-F06DAB38AD39}"/>
          </ac:spMkLst>
        </pc:spChg>
        <pc:spChg chg="del">
          <ac:chgData name="Sarah Gothard" userId="0e53f415fda5f162" providerId="LiveId" clId="{F48F8F85-1B07-4ED7-A235-7504CE03880C}" dt="2021-12-25T03:18:12.215" v="24" actId="26606"/>
          <ac:spMkLst>
            <pc:docMk/>
            <pc:sldMk cId="140430480" sldId="261"/>
            <ac:spMk id="3" creationId="{262D50A4-4645-4490-938A-33D9995A2D98}"/>
          </ac:spMkLst>
        </pc:spChg>
        <pc:spChg chg="mod ord">
          <ac:chgData name="Sarah Gothard" userId="0e53f415fda5f162" providerId="LiveId" clId="{F48F8F85-1B07-4ED7-A235-7504CE03880C}" dt="2021-12-25T03:18:12.215" v="24" actId="26606"/>
          <ac:spMkLst>
            <pc:docMk/>
            <pc:sldMk cId="140430480" sldId="261"/>
            <ac:spMk id="4" creationId="{440AEB1A-4E09-4C74-A0F0-09EAAE7CEA8F}"/>
          </ac:spMkLst>
        </pc:spChg>
        <pc:spChg chg="add">
          <ac:chgData name="Sarah Gothard" userId="0e53f415fda5f162" providerId="LiveId" clId="{F48F8F85-1B07-4ED7-A235-7504CE03880C}" dt="2021-12-25T03:18:12.215" v="24" actId="26606"/>
          <ac:spMkLst>
            <pc:docMk/>
            <pc:sldMk cId="140430480" sldId="261"/>
            <ac:spMk id="11" creationId="{32BC26D8-82FB-445E-AA49-62A77D7C1EE0}"/>
          </ac:spMkLst>
        </pc:spChg>
        <pc:spChg chg="add">
          <ac:chgData name="Sarah Gothard" userId="0e53f415fda5f162" providerId="LiveId" clId="{F48F8F85-1B07-4ED7-A235-7504CE03880C}" dt="2021-12-25T03:18:12.215" v="24" actId="26606"/>
          <ac:spMkLst>
            <pc:docMk/>
            <pc:sldMk cId="140430480" sldId="261"/>
            <ac:spMk id="13" creationId="{CB44330D-EA18-4254-AA95-EB49948539B8}"/>
          </ac:spMkLst>
        </pc:spChg>
        <pc:picChg chg="add mod">
          <ac:chgData name="Sarah Gothard" userId="0e53f415fda5f162" providerId="LiveId" clId="{F48F8F85-1B07-4ED7-A235-7504CE03880C}" dt="2021-12-25T03:18:12.215" v="24" actId="26606"/>
          <ac:picMkLst>
            <pc:docMk/>
            <pc:sldMk cId="140430480" sldId="261"/>
            <ac:picMk id="6" creationId="{07D9A738-4FFF-4C02-99F7-1BA0043BC9DB}"/>
          </ac:picMkLst>
        </pc:picChg>
      </pc:sldChg>
      <pc:sldChg chg="add">
        <pc:chgData name="Sarah Gothard" userId="0e53f415fda5f162" providerId="LiveId" clId="{F48F8F85-1B07-4ED7-A235-7504CE03880C}" dt="2021-12-25T03:18:15.605" v="25" actId="2890"/>
        <pc:sldMkLst>
          <pc:docMk/>
          <pc:sldMk cId="1256594080" sldId="262"/>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12/24/2021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12/24/2021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1483960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624C0B3-61A0-48C4-BCA8-EFBE7AD87B92}" type="datetime1">
              <a:rPr lang="en-US" smtClean="0"/>
              <a:t>12/24/2021</a:t>
            </a:fld>
            <a:endParaRPr lang="en-US" dirty="0"/>
          </a:p>
        </p:txBody>
      </p:sp>
      <p:sp>
        <p:nvSpPr>
          <p:cNvPr id="5" name="Footer Placeholder 4"/>
          <p:cNvSpPr>
            <a:spLocks noGrp="1"/>
          </p:cNvSpPr>
          <p:nvPr>
            <p:ph type="ftr" sz="quarter" idx="11"/>
          </p:nvPr>
        </p:nvSpPr>
        <p:spPr/>
        <p:txBody>
          <a:bodyPr/>
          <a:lstStyle/>
          <a:p>
            <a:r>
              <a:rPr lang="en-US"/>
              <a:t>© 2016 Church Works Media. All rights reserved.</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92486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DA6AE5-7B38-4019-9504-DD93F4F01CDC}" type="datetime1">
              <a:rPr lang="en-US" smtClean="0"/>
              <a:t>12/24/2021</a:t>
            </a:fld>
            <a:endParaRPr lang="en-US"/>
          </a:p>
        </p:txBody>
      </p:sp>
      <p:sp>
        <p:nvSpPr>
          <p:cNvPr id="5" name="Footer Placeholder 4"/>
          <p:cNvSpPr>
            <a:spLocks noGrp="1"/>
          </p:cNvSpPr>
          <p:nvPr>
            <p:ph type="ftr" sz="quarter" idx="11"/>
          </p:nvPr>
        </p:nvSpPr>
        <p:spPr/>
        <p:txBody>
          <a:bodyPr/>
          <a:lstStyle/>
          <a:p>
            <a:r>
              <a:rPr lang="en-US"/>
              <a:t>© 2016 Church Works Media. All rights reserved.</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93099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6DAE20-1D12-4055-91CA-27DB0018C0B5}" type="datetime1">
              <a:rPr lang="en-US" smtClean="0"/>
              <a:t>12/24/2021</a:t>
            </a:fld>
            <a:endParaRPr lang="en-US"/>
          </a:p>
        </p:txBody>
      </p:sp>
      <p:sp>
        <p:nvSpPr>
          <p:cNvPr id="5" name="Footer Placeholder 4"/>
          <p:cNvSpPr>
            <a:spLocks noGrp="1"/>
          </p:cNvSpPr>
          <p:nvPr>
            <p:ph type="ftr" sz="quarter" idx="11"/>
          </p:nvPr>
        </p:nvSpPr>
        <p:spPr/>
        <p:txBody>
          <a:bodyPr/>
          <a:lstStyle/>
          <a:p>
            <a:r>
              <a:rPr lang="en-US"/>
              <a:t>© 2016 Church Works Media. All rights reserved.</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616733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BA5DD7-95C4-4189-9869-589592F564B9}" type="datetime1">
              <a:rPr lang="en-US" smtClean="0"/>
              <a:t>12/24/2021</a:t>
            </a:fld>
            <a:endParaRPr lang="en-US"/>
          </a:p>
        </p:txBody>
      </p:sp>
      <p:sp>
        <p:nvSpPr>
          <p:cNvPr id="5" name="Footer Placeholder 4"/>
          <p:cNvSpPr>
            <a:spLocks noGrp="1"/>
          </p:cNvSpPr>
          <p:nvPr>
            <p:ph type="ftr" sz="quarter" idx="11"/>
          </p:nvPr>
        </p:nvSpPr>
        <p:spPr/>
        <p:txBody>
          <a:bodyPr/>
          <a:lstStyle/>
          <a:p>
            <a:r>
              <a:rPr lang="en-US"/>
              <a:t>© 2016 Church Works Media. All rights reserved.</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891608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6B69C9B-C7D7-4A42-991E-A4740CA6E786}" type="datetime1">
              <a:rPr lang="en-US" smtClean="0"/>
              <a:t>12/24/2021</a:t>
            </a:fld>
            <a:endParaRPr lang="en-US"/>
          </a:p>
        </p:txBody>
      </p:sp>
      <p:sp>
        <p:nvSpPr>
          <p:cNvPr id="5" name="Footer Placeholder 4"/>
          <p:cNvSpPr>
            <a:spLocks noGrp="1"/>
          </p:cNvSpPr>
          <p:nvPr>
            <p:ph type="ftr" sz="quarter" idx="11"/>
          </p:nvPr>
        </p:nvSpPr>
        <p:spPr/>
        <p:txBody>
          <a:bodyPr/>
          <a:lstStyle/>
          <a:p>
            <a:r>
              <a:rPr lang="en-US"/>
              <a:t>© 2016 Church Works Media. All rights reserved.</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688313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8EE95DE-993F-4322-954E-A334DEBD077B}" type="datetime1">
              <a:rPr lang="en-US" smtClean="0"/>
              <a:t>12/24/2021</a:t>
            </a:fld>
            <a:endParaRPr lang="en-US"/>
          </a:p>
        </p:txBody>
      </p:sp>
      <p:sp>
        <p:nvSpPr>
          <p:cNvPr id="6" name="Footer Placeholder 5"/>
          <p:cNvSpPr>
            <a:spLocks noGrp="1"/>
          </p:cNvSpPr>
          <p:nvPr>
            <p:ph type="ftr" sz="quarter" idx="11"/>
          </p:nvPr>
        </p:nvSpPr>
        <p:spPr/>
        <p:txBody>
          <a:bodyPr/>
          <a:lstStyle/>
          <a:p>
            <a:r>
              <a:rPr lang="en-US"/>
              <a:t>© 2016 Church Works Media. All rights reserved.</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800073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051227F-BF48-41AD-BB82-73DEA6169431}" type="datetime1">
              <a:rPr lang="en-US" smtClean="0"/>
              <a:t>12/24/2021</a:t>
            </a:fld>
            <a:endParaRPr lang="en-US"/>
          </a:p>
        </p:txBody>
      </p:sp>
      <p:sp>
        <p:nvSpPr>
          <p:cNvPr id="8" name="Footer Placeholder 7"/>
          <p:cNvSpPr>
            <a:spLocks noGrp="1"/>
          </p:cNvSpPr>
          <p:nvPr>
            <p:ph type="ftr" sz="quarter" idx="11"/>
          </p:nvPr>
        </p:nvSpPr>
        <p:spPr/>
        <p:txBody>
          <a:bodyPr/>
          <a:lstStyle/>
          <a:p>
            <a:r>
              <a:rPr lang="en-US"/>
              <a:t>© 2016 Church Works Media. All rights reserved.</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232209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3224DCF-7311-4023-B022-D2F671C882D3}" type="datetime1">
              <a:rPr lang="en-US" smtClean="0"/>
              <a:t>12/24/2021</a:t>
            </a:fld>
            <a:endParaRPr lang="en-US"/>
          </a:p>
        </p:txBody>
      </p:sp>
      <p:sp>
        <p:nvSpPr>
          <p:cNvPr id="4" name="Footer Placeholder 3"/>
          <p:cNvSpPr>
            <a:spLocks noGrp="1"/>
          </p:cNvSpPr>
          <p:nvPr>
            <p:ph type="ftr" sz="quarter" idx="11"/>
          </p:nvPr>
        </p:nvSpPr>
        <p:spPr/>
        <p:txBody>
          <a:bodyPr/>
          <a:lstStyle/>
          <a:p>
            <a:r>
              <a:rPr lang="en-US"/>
              <a:t>© 2016 Church Works Media. All rights reserved.</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618916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3DA496-B988-4EDB-B0CF-506F728904C7}" type="datetime1">
              <a:rPr lang="en-US" smtClean="0"/>
              <a:t>12/24/2021</a:t>
            </a:fld>
            <a:endParaRPr lang="en-US"/>
          </a:p>
        </p:txBody>
      </p:sp>
      <p:sp>
        <p:nvSpPr>
          <p:cNvPr id="3" name="Footer Placeholder 2"/>
          <p:cNvSpPr>
            <a:spLocks noGrp="1"/>
          </p:cNvSpPr>
          <p:nvPr>
            <p:ph type="ftr" sz="quarter" idx="11"/>
          </p:nvPr>
        </p:nvSpPr>
        <p:spPr/>
        <p:txBody>
          <a:bodyPr/>
          <a:lstStyle/>
          <a:p>
            <a:r>
              <a:rPr lang="en-US"/>
              <a:t>© 2016 Church Works Media. All rights reserved.</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619605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95A2CF1-0477-4B47-9127-D41138840B0F}" type="datetime1">
              <a:rPr lang="en-US" smtClean="0"/>
              <a:t>12/24/2021</a:t>
            </a:fld>
            <a:endParaRPr lang="en-US"/>
          </a:p>
        </p:txBody>
      </p:sp>
      <p:sp>
        <p:nvSpPr>
          <p:cNvPr id="6" name="Footer Placeholder 5"/>
          <p:cNvSpPr>
            <a:spLocks noGrp="1"/>
          </p:cNvSpPr>
          <p:nvPr>
            <p:ph type="ftr" sz="quarter" idx="11"/>
          </p:nvPr>
        </p:nvSpPr>
        <p:spPr/>
        <p:txBody>
          <a:bodyPr/>
          <a:lstStyle/>
          <a:p>
            <a:r>
              <a:rPr lang="en-US"/>
              <a:t>© 2016 Church Works Media. All rights reserved.</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932263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7E7D6BC-B426-4042-9CA6-7BE05A71E5E7}" type="datetime1">
              <a:rPr lang="en-US" smtClean="0"/>
              <a:t>12/24/2021</a:t>
            </a:fld>
            <a:endParaRPr lang="en-US"/>
          </a:p>
        </p:txBody>
      </p:sp>
      <p:sp>
        <p:nvSpPr>
          <p:cNvPr id="6" name="Footer Placeholder 5"/>
          <p:cNvSpPr>
            <a:spLocks noGrp="1"/>
          </p:cNvSpPr>
          <p:nvPr>
            <p:ph type="ftr" sz="quarter" idx="11"/>
          </p:nvPr>
        </p:nvSpPr>
        <p:spPr/>
        <p:txBody>
          <a:bodyPr/>
          <a:lstStyle/>
          <a:p>
            <a:r>
              <a:rPr lang="en-US"/>
              <a:t>© 2016 Church Works Media. All rights reserved.</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783191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5BA0CC-7685-4DD6-9990-4E5A36A4E972}" type="datetime1">
              <a:rPr lang="en-US" smtClean="0"/>
              <a:t>12/24/2021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2016 Church Works Media. All rights reserved.</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424903233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2A899381-7F6D-4A73-9EF5-425E1EA78C66}"/>
              </a:ext>
            </a:extLst>
          </p:cNvPr>
          <p:cNvPicPr>
            <a:picLocks noChangeAspect="1"/>
          </p:cNvPicPr>
          <p:nvPr/>
        </p:nvPicPr>
        <p:blipFill>
          <a:blip r:embed="rId3"/>
          <a:stretch>
            <a:fillRect/>
          </a:stretch>
        </p:blipFill>
        <p:spPr>
          <a:xfrm>
            <a:off x="643467" y="2611120"/>
            <a:ext cx="10905066" cy="1635760"/>
          </a:xfrm>
          <a:prstGeom prst="rect">
            <a:avLst/>
          </a:prstGeom>
        </p:spPr>
      </p:pic>
      <p:sp>
        <p:nvSpPr>
          <p:cNvPr id="4" name="Footer Placeholder 3">
            <a:extLst>
              <a:ext uri="{FF2B5EF4-FFF2-40B4-BE49-F238E27FC236}">
                <a16:creationId xmlns:a16="http://schemas.microsoft.com/office/drawing/2014/main" id="{FC75FE9F-8C75-4D6E-84AC-4B4884C5422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dirty="0">
                <a:solidFill>
                  <a:srgbClr val="FFFFFF"/>
                </a:solidFill>
                <a:latin typeface="+mn-lt"/>
                <a:ea typeface="+mn-ea"/>
                <a:cs typeface="+mn-cs"/>
              </a:rPr>
              <a:t>© 2016 Church Works Media. All rights reserved.</a:t>
            </a:r>
          </a:p>
        </p:txBody>
      </p:sp>
    </p:spTree>
    <p:extLst>
      <p:ext uri="{BB962C8B-B14F-4D97-AF65-F5344CB8AC3E}">
        <p14:creationId xmlns:p14="http://schemas.microsoft.com/office/powerpoint/2010/main" val="2849901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 name="Rectangle 3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11FEC815-B931-4E9F-82AD-66630EEC3B50}"/>
              </a:ext>
            </a:extLst>
          </p:cNvPr>
          <p:cNvPicPr>
            <a:picLocks noChangeAspect="1"/>
          </p:cNvPicPr>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2EFF7ACF-7803-415B-801A-EE65DADBAE2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2016 Church Works Media. All rights reserved.</a:t>
            </a:r>
          </a:p>
        </p:txBody>
      </p:sp>
    </p:spTree>
    <p:extLst>
      <p:ext uri="{BB962C8B-B14F-4D97-AF65-F5344CB8AC3E}">
        <p14:creationId xmlns:p14="http://schemas.microsoft.com/office/powerpoint/2010/main" val="1872816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Content Placeholder 14">
            <a:extLst>
              <a:ext uri="{FF2B5EF4-FFF2-40B4-BE49-F238E27FC236}">
                <a16:creationId xmlns:a16="http://schemas.microsoft.com/office/drawing/2014/main" id="{005B54B6-26C9-49F3-A071-86420B3604BD}"/>
              </a:ext>
            </a:extLst>
          </p:cNvPr>
          <p:cNvPicPr>
            <a:picLocks noGrp="1" noChangeAspect="1"/>
          </p:cNvPicPr>
          <p:nvPr>
            <p:ph idx="1"/>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7C894C8B-742B-4726-94F0-0CA136ED25C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2016 Church Works Media. All rights reserved.</a:t>
            </a:r>
          </a:p>
        </p:txBody>
      </p:sp>
    </p:spTree>
    <p:extLst>
      <p:ext uri="{BB962C8B-B14F-4D97-AF65-F5344CB8AC3E}">
        <p14:creationId xmlns:p14="http://schemas.microsoft.com/office/powerpoint/2010/main" val="1349934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Content Placeholder 9">
            <a:extLst>
              <a:ext uri="{FF2B5EF4-FFF2-40B4-BE49-F238E27FC236}">
                <a16:creationId xmlns:a16="http://schemas.microsoft.com/office/drawing/2014/main" id="{E5C67781-1C7C-4190-BE9E-445E11E1F6AE}"/>
              </a:ext>
            </a:extLst>
          </p:cNvPr>
          <p:cNvPicPr>
            <a:picLocks noGrp="1" noChangeAspect="1"/>
          </p:cNvPicPr>
          <p:nvPr>
            <p:ph idx="1"/>
          </p:nvPr>
        </p:nvPicPr>
        <p:blipFill>
          <a:blip r:embed="rId2"/>
          <a:stretch>
            <a:fillRect/>
          </a:stretch>
        </p:blipFill>
        <p:spPr>
          <a:xfrm>
            <a:off x="1165852" y="643467"/>
            <a:ext cx="9860296" cy="5571066"/>
          </a:xfrm>
          <a:prstGeom prst="rect">
            <a:avLst/>
          </a:prstGeom>
        </p:spPr>
      </p:pic>
      <p:sp>
        <p:nvSpPr>
          <p:cNvPr id="4" name="Footer Placeholder 3">
            <a:extLst>
              <a:ext uri="{FF2B5EF4-FFF2-40B4-BE49-F238E27FC236}">
                <a16:creationId xmlns:a16="http://schemas.microsoft.com/office/drawing/2014/main" id="{702AF9A0-05A2-4F14-A153-3843DF42C64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2016 Church Works Media. All rights reserved.</a:t>
            </a:r>
          </a:p>
        </p:txBody>
      </p:sp>
    </p:spTree>
    <p:extLst>
      <p:ext uri="{BB962C8B-B14F-4D97-AF65-F5344CB8AC3E}">
        <p14:creationId xmlns:p14="http://schemas.microsoft.com/office/powerpoint/2010/main" val="36176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Content Placeholder 14">
            <a:extLst>
              <a:ext uri="{FF2B5EF4-FFF2-40B4-BE49-F238E27FC236}">
                <a16:creationId xmlns:a16="http://schemas.microsoft.com/office/drawing/2014/main" id="{005B54B6-26C9-49F3-A071-86420B3604BD}"/>
              </a:ext>
            </a:extLst>
          </p:cNvPr>
          <p:cNvPicPr>
            <a:picLocks noGrp="1" noChangeAspect="1"/>
          </p:cNvPicPr>
          <p:nvPr>
            <p:ph idx="1"/>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7C894C8B-742B-4726-94F0-0CA136ED25C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2016 Church Works Media. All rights reserved.</a:t>
            </a:r>
          </a:p>
        </p:txBody>
      </p:sp>
    </p:spTree>
    <p:extLst>
      <p:ext uri="{BB962C8B-B14F-4D97-AF65-F5344CB8AC3E}">
        <p14:creationId xmlns:p14="http://schemas.microsoft.com/office/powerpoint/2010/main" val="704529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07D9A738-4FFF-4C02-99F7-1BA0043BC9DB}"/>
              </a:ext>
            </a:extLst>
          </p:cNvPr>
          <p:cNvPicPr>
            <a:picLocks noGrp="1" noChangeAspect="1"/>
          </p:cNvPicPr>
          <p:nvPr>
            <p:ph idx="1"/>
          </p:nvPr>
        </p:nvPicPr>
        <p:blipFill>
          <a:blip r:embed="rId2"/>
          <a:stretch>
            <a:fillRect/>
          </a:stretch>
        </p:blipFill>
        <p:spPr>
          <a:xfrm>
            <a:off x="1209099" y="643467"/>
            <a:ext cx="9773801" cy="5571066"/>
          </a:xfrm>
          <a:prstGeom prst="rect">
            <a:avLst/>
          </a:prstGeom>
        </p:spPr>
      </p:pic>
      <p:sp>
        <p:nvSpPr>
          <p:cNvPr id="4" name="Footer Placeholder 3">
            <a:extLst>
              <a:ext uri="{FF2B5EF4-FFF2-40B4-BE49-F238E27FC236}">
                <a16:creationId xmlns:a16="http://schemas.microsoft.com/office/drawing/2014/main" id="{440AEB1A-4E09-4C74-A0F0-09EAAE7CEA8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2016 Church Works Media. All rights reserved.</a:t>
            </a:r>
          </a:p>
        </p:txBody>
      </p:sp>
    </p:spTree>
    <p:extLst>
      <p:ext uri="{BB962C8B-B14F-4D97-AF65-F5344CB8AC3E}">
        <p14:creationId xmlns:p14="http://schemas.microsoft.com/office/powerpoint/2010/main" val="140430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Content Placeholder 14">
            <a:extLst>
              <a:ext uri="{FF2B5EF4-FFF2-40B4-BE49-F238E27FC236}">
                <a16:creationId xmlns:a16="http://schemas.microsoft.com/office/drawing/2014/main" id="{005B54B6-26C9-49F3-A071-86420B3604BD}"/>
              </a:ext>
            </a:extLst>
          </p:cNvPr>
          <p:cNvPicPr>
            <a:picLocks noGrp="1" noChangeAspect="1"/>
          </p:cNvPicPr>
          <p:nvPr>
            <p:ph idx="1"/>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7C894C8B-742B-4726-94F0-0CA136ED25C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2016 Church Works Media. All rights reserved.</a:t>
            </a:r>
          </a:p>
        </p:txBody>
      </p:sp>
    </p:spTree>
    <p:extLst>
      <p:ext uri="{BB962C8B-B14F-4D97-AF65-F5344CB8AC3E}">
        <p14:creationId xmlns:p14="http://schemas.microsoft.com/office/powerpoint/2010/main" val="12565940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113</Words>
  <Application>Microsoft Office PowerPoint</Application>
  <PresentationFormat>Widescreen</PresentationFormat>
  <Paragraphs>9</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4</cp:revision>
  <dcterms:created xsi:type="dcterms:W3CDTF">2019-12-05T15:37:37Z</dcterms:created>
  <dcterms:modified xsi:type="dcterms:W3CDTF">2021-12-25T03:18:33Z</dcterms:modified>
</cp:coreProperties>
</file>