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1" r:id="rId3"/>
    <p:sldId id="262" r:id="rId4"/>
    <p:sldId id="263" r:id="rId5"/>
    <p:sldId id="264" r:id="rId6"/>
    <p:sldId id="265" r:id="rId7"/>
    <p:sldId id="266" r:id="rId8"/>
    <p:sldId id="267"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4660"/>
  </p:normalViewPr>
  <p:slideViewPr>
    <p:cSldViewPr snapToGrid="0">
      <p:cViewPr varScale="1">
        <p:scale>
          <a:sx n="70" d="100"/>
          <a:sy n="70"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9/25/2023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9/25/2023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9/25/2023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9/25/2023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9/25/2023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9/25/2023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9/25/2023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9/25/2023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9/25/2023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9/25/2023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9/25/2023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9/25/2023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9/25/2023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 name="Rectangle 93">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A784508-1F83-E61D-8533-71DA8EB42EFF}"/>
              </a:ext>
            </a:extLst>
          </p:cNvPr>
          <p:cNvPicPr>
            <a:picLocks noChangeAspect="1"/>
          </p:cNvPicPr>
          <p:nvPr/>
        </p:nvPicPr>
        <p:blipFill>
          <a:blip r:embed="rId3"/>
          <a:stretch>
            <a:fillRect/>
          </a:stretch>
        </p:blipFill>
        <p:spPr>
          <a:xfrm>
            <a:off x="643467" y="2243074"/>
            <a:ext cx="10905066" cy="2371852"/>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FFEBF82-711A-672B-0742-56096E8FEC04}"/>
              </a:ext>
            </a:extLst>
          </p:cNvPr>
          <p:cNvPicPr>
            <a:picLocks noGrp="1" noChangeAspect="1"/>
          </p:cNvPicPr>
          <p:nvPr>
            <p:ph idx="1"/>
          </p:nvPr>
        </p:nvPicPr>
        <p:blipFill>
          <a:blip r:embed="rId2"/>
          <a:stretch>
            <a:fillRect/>
          </a:stretch>
        </p:blipFill>
        <p:spPr>
          <a:xfrm>
            <a:off x="643467" y="1984079"/>
            <a:ext cx="10905066" cy="2889842"/>
          </a:xfrm>
          <a:prstGeom prst="rect">
            <a:avLst/>
          </a:prstGeom>
        </p:spPr>
      </p:pic>
      <p:sp>
        <p:nvSpPr>
          <p:cNvPr id="4" name="Footer Placeholder 3">
            <a:extLst>
              <a:ext uri="{FF2B5EF4-FFF2-40B4-BE49-F238E27FC236}">
                <a16:creationId xmlns:a16="http://schemas.microsoft.com/office/drawing/2014/main" id="{F6B04D31-8BDE-E1E4-6F7F-D5B7F0B4F82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097727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black background with a black square&#10;&#10;Description automatically generated with medium confidence">
            <a:extLst>
              <a:ext uri="{FF2B5EF4-FFF2-40B4-BE49-F238E27FC236}">
                <a16:creationId xmlns:a16="http://schemas.microsoft.com/office/drawing/2014/main" id="{95050B16-9D30-E8E0-30F5-52A505012F1B}"/>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B5311F21-A26C-3B3A-112E-C18BF5B62CB0}"/>
              </a:ext>
            </a:extLst>
          </p:cNvPr>
          <p:cNvPicPr>
            <a:picLocks noGrp="1" noChangeAspect="1"/>
          </p:cNvPicPr>
          <p:nvPr>
            <p:ph idx="1"/>
          </p:nvPr>
        </p:nvPicPr>
        <p:blipFill>
          <a:blip r:embed="rId2"/>
          <a:stretch>
            <a:fillRect/>
          </a:stretch>
        </p:blipFill>
        <p:spPr>
          <a:xfrm>
            <a:off x="643467" y="1929554"/>
            <a:ext cx="10905066" cy="2998892"/>
          </a:xfrm>
          <a:prstGeom prst="rect">
            <a:avLst/>
          </a:prstGeom>
        </p:spPr>
      </p:pic>
      <p:sp>
        <p:nvSpPr>
          <p:cNvPr id="4" name="Footer Placeholder 3">
            <a:extLst>
              <a:ext uri="{FF2B5EF4-FFF2-40B4-BE49-F238E27FC236}">
                <a16:creationId xmlns:a16="http://schemas.microsoft.com/office/drawing/2014/main" id="{B6C5955B-1B15-C7AD-6F1B-4C75DBC856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373556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30AE8A26-B927-0F5B-4266-8E486CB2F5E4}"/>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D3BBE15A-8899-1F26-6103-3B2DF87FF39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0600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D15234C5-E52C-C4A5-ABBC-4F2D10AA31D4}"/>
              </a:ext>
            </a:extLst>
          </p:cNvPr>
          <p:cNvPicPr>
            <a:picLocks noGrp="1" noChangeAspect="1"/>
          </p:cNvPicPr>
          <p:nvPr>
            <p:ph idx="1"/>
          </p:nvPr>
        </p:nvPicPr>
        <p:blipFill>
          <a:blip r:embed="rId2"/>
          <a:stretch>
            <a:fillRect/>
          </a:stretch>
        </p:blipFill>
        <p:spPr>
          <a:xfrm>
            <a:off x="643467" y="1984079"/>
            <a:ext cx="10905066" cy="2889842"/>
          </a:xfrm>
          <a:prstGeom prst="rect">
            <a:avLst/>
          </a:prstGeom>
        </p:spPr>
      </p:pic>
      <p:sp>
        <p:nvSpPr>
          <p:cNvPr id="4" name="Footer Placeholder 3">
            <a:extLst>
              <a:ext uri="{FF2B5EF4-FFF2-40B4-BE49-F238E27FC236}">
                <a16:creationId xmlns:a16="http://schemas.microsoft.com/office/drawing/2014/main" id="{80A8C584-BCCE-AAD9-66CE-9DF2F64BF16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561149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580BE731-6F55-CE7D-8155-EB48492A9227}"/>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F315886F-69BC-E711-3291-20088A5F053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463621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C64E1EC3-5A92-5961-B06B-8ED01BA0F0EB}"/>
              </a:ext>
            </a:extLst>
          </p:cNvPr>
          <p:cNvPicPr>
            <a:picLocks noGrp="1" noChangeAspect="1"/>
          </p:cNvPicPr>
          <p:nvPr>
            <p:ph idx="1"/>
          </p:nvPr>
        </p:nvPicPr>
        <p:blipFill>
          <a:blip r:embed="rId2"/>
          <a:stretch>
            <a:fillRect/>
          </a:stretch>
        </p:blipFill>
        <p:spPr>
          <a:xfrm>
            <a:off x="643467" y="1970448"/>
            <a:ext cx="10905066" cy="2917104"/>
          </a:xfrm>
          <a:prstGeom prst="rect">
            <a:avLst/>
          </a:prstGeom>
        </p:spPr>
      </p:pic>
      <p:sp>
        <p:nvSpPr>
          <p:cNvPr id="4" name="Footer Placeholder 3">
            <a:extLst>
              <a:ext uri="{FF2B5EF4-FFF2-40B4-BE49-F238E27FC236}">
                <a16:creationId xmlns:a16="http://schemas.microsoft.com/office/drawing/2014/main" id="{62E1AE4A-5761-0B0A-B222-4999051FCE0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845817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6FDAFB53-3437-6D14-3866-36CCC9ADA0BD}"/>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F1BF239A-CCBB-F78F-006E-B44CB8C621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243453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B7D0A9C8-A40D-0FDA-3123-0F96D2FC7BDF}"/>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10F2EDEC-018F-88C7-2A9D-C664A96EFD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923793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12</cp:revision>
  <dcterms:created xsi:type="dcterms:W3CDTF">2020-12-27T20:40:58Z</dcterms:created>
  <dcterms:modified xsi:type="dcterms:W3CDTF">2023-09-25T22:10:32Z</dcterms:modified>
</cp:coreProperties>
</file>