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9"/>
  </p:notesMasterIdLst>
  <p:handoutMasterIdLst>
    <p:handoutMasterId r:id="rId10"/>
  </p:handoutMasterIdLst>
  <p:sldIdLst>
    <p:sldId id="256" r:id="rId2"/>
    <p:sldId id="277" r:id="rId3"/>
    <p:sldId id="278" r:id="rId4"/>
    <p:sldId id="281" r:id="rId5"/>
    <p:sldId id="280" r:id="rId6"/>
    <p:sldId id="282" r:id="rId7"/>
    <p:sldId id="279"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59" autoAdjust="0"/>
    <p:restoredTop sz="91160" autoAdjust="0"/>
  </p:normalViewPr>
  <p:slideViewPr>
    <p:cSldViewPr snapToGrid="0" showGuides="1">
      <p:cViewPr varScale="1">
        <p:scale>
          <a:sx n="34" d="100"/>
          <a:sy n="34" d="100"/>
        </p:scale>
        <p:origin x="496" y="44"/>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1/23/2026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0F729D-6C9F-49F3-BE02-6CFA87704072}" type="datetime1">
              <a:rPr lang="en-US" smtClean="0"/>
              <a:t>1/23/2026</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F2B08A-5A69-45E0-A1B3-C9D48D843CC4}" type="datetime1">
              <a:rPr lang="en-US" smtClean="0"/>
              <a:t>1/23/2026</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5DEA2E-BA8D-4C71-B291-C7445DAB1CCC}" type="datetime1">
              <a:rPr lang="en-US" smtClean="0"/>
              <a:t>1/23/2026</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B271DA-BE8F-41A9-A57B-957188FF5913}" type="datetime1">
              <a:rPr lang="en-US" smtClean="0"/>
              <a:t>1/23/2026</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C632B-6DCE-4E36-8CA5-C060D5267CD9}" type="datetime1">
              <a:rPr lang="en-US" smtClean="0"/>
              <a:t>1/23/2026</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A98862-0EA2-4B05-BFE8-8BCF27AE6D3F}" type="datetime1">
              <a:rPr lang="en-US" smtClean="0"/>
              <a:t>1/23/2026</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9C82A8-9B10-4138-A50D-0B785A89BAF9}" type="datetime1">
              <a:rPr lang="en-US" smtClean="0"/>
              <a:t>1/23/2026</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1CEE72-9938-4344-AA4D-2AEFC65B9676}" type="datetime1">
              <a:rPr lang="en-US" smtClean="0"/>
              <a:t>1/23/2026</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7CD62-C762-410B-B221-6FB2056202D7}" type="datetime1">
              <a:rPr lang="en-US" smtClean="0"/>
              <a:t>1/23/2026</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17FA-E2C3-4352-B7E3-2346BC0F325C}" type="datetime1">
              <a:rPr lang="en-US" smtClean="0"/>
              <a:t>1/23/2026</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F40821-5BF9-4EBD-907B-86E5A2FE7284}" type="datetime1">
              <a:rPr lang="en-US" smtClean="0"/>
              <a:t>1/23/2026</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78A31-8164-47CC-A621-41A18C4993A3}" type="datetime1">
              <a:rPr lang="en-US" smtClean="0"/>
              <a:t>1/23/2026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 name="Rectangle 14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14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EEBC8919-037A-7B7A-51B6-65C1837EE5C6}"/>
              </a:ext>
            </a:extLst>
          </p:cNvPr>
          <p:cNvPicPr>
            <a:picLocks noChangeAspect="1"/>
          </p:cNvPicPr>
          <p:nvPr/>
        </p:nvPicPr>
        <p:blipFill>
          <a:blip r:embed="rId3"/>
          <a:stretch>
            <a:fillRect/>
          </a:stretch>
        </p:blipFill>
        <p:spPr>
          <a:xfrm>
            <a:off x="643467" y="2638383"/>
            <a:ext cx="10905066" cy="1581234"/>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endParaRPr lang="en-US" kern="1200" dirty="0">
              <a:solidFill>
                <a:srgbClr val="FFFFFF"/>
              </a:solidFill>
              <a:latin typeface="+mn-lt"/>
              <a:ea typeface="+mn-ea"/>
              <a:cs typeface="+mn-cs"/>
            </a:endParaRP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7A72CB5-BBB7-21C4-6F12-C39E82999CDC}"/>
              </a:ext>
            </a:extLst>
          </p:cNvPr>
          <p:cNvPicPr>
            <a:picLocks/>
          </p:cNvPicPr>
          <p:nvPr/>
        </p:nvPicPr>
        <p:blipFill>
          <a:blip r:embed="rId2"/>
          <a:stretch>
            <a:fillRect/>
          </a:stretch>
        </p:blipFill>
        <p:spPr>
          <a:xfrm>
            <a:off x="0" y="0"/>
            <a:ext cx="12192000" cy="6858000"/>
          </a:xfrm>
          <a:prstGeom prst="rect">
            <a:avLst/>
          </a:prstGeom>
        </p:spPr>
      </p:pic>
      <p:sp>
        <p:nvSpPr>
          <p:cNvPr id="5" name="Footer Placeholder 4">
            <a:extLst>
              <a:ext uri="{FF2B5EF4-FFF2-40B4-BE49-F238E27FC236}">
                <a16:creationId xmlns:a16="http://schemas.microsoft.com/office/drawing/2014/main" id="{01CC5F7A-7092-5959-0C9C-F4E291BFF244}"/>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193751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16D0C1A-9C94-1B1C-E743-DC4E8E1FFD3B}"/>
              </a:ext>
            </a:extLst>
          </p:cNvPr>
          <p:cNvPicPr>
            <a:picLocks/>
          </p:cNvPicPr>
          <p:nvPr/>
        </p:nvPicPr>
        <p:blipFill>
          <a:blip r:embed="rId2"/>
          <a:stretch>
            <a:fillRect/>
          </a:stretch>
        </p:blipFill>
        <p:spPr>
          <a:xfrm>
            <a:off x="0" y="0"/>
            <a:ext cx="12192000" cy="6858000"/>
          </a:xfrm>
          <a:prstGeom prst="rect">
            <a:avLst/>
          </a:prstGeom>
        </p:spPr>
      </p:pic>
      <p:sp>
        <p:nvSpPr>
          <p:cNvPr id="7" name="Footer Placeholder 6">
            <a:extLst>
              <a:ext uri="{FF2B5EF4-FFF2-40B4-BE49-F238E27FC236}">
                <a16:creationId xmlns:a16="http://schemas.microsoft.com/office/drawing/2014/main" id="{7AFF102B-C872-3454-1C3D-578CB1D2DE25}"/>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2444944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1DB45-1CC6-55AD-B49C-BBE3169DD41A}"/>
              </a:ext>
            </a:extLst>
          </p:cNvPr>
          <p:cNvPicPr>
            <a:picLocks/>
          </p:cNvPicPr>
          <p:nvPr/>
        </p:nvPicPr>
        <p:blipFill>
          <a:blip r:embed="rId2"/>
          <a:stretch>
            <a:fillRect/>
          </a:stretch>
        </p:blipFill>
        <p:spPr>
          <a:xfrm>
            <a:off x="0" y="0"/>
            <a:ext cx="12192000" cy="6858000"/>
          </a:xfrm>
          <a:prstGeom prst="rect">
            <a:avLst/>
          </a:prstGeom>
        </p:spPr>
      </p:pic>
      <p:sp>
        <p:nvSpPr>
          <p:cNvPr id="7" name="Footer Placeholder 6">
            <a:extLst>
              <a:ext uri="{FF2B5EF4-FFF2-40B4-BE49-F238E27FC236}">
                <a16:creationId xmlns:a16="http://schemas.microsoft.com/office/drawing/2014/main" id="{C0D26A70-4A8C-099F-75E8-B791AECB627F}"/>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2603986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899044C-21B5-DFB8-005D-36160747F2EC}"/>
              </a:ext>
            </a:extLst>
          </p:cNvPr>
          <p:cNvPicPr>
            <a:picLocks/>
          </p:cNvPicPr>
          <p:nvPr/>
        </p:nvPicPr>
        <p:blipFill>
          <a:blip r:embed="rId2"/>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2EFCE4A0-02E8-A62E-40A7-52D36003B7F5}"/>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1589559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A48B8A0-7963-4FC2-D4F6-2D09C142706E}"/>
              </a:ext>
            </a:extLst>
          </p:cNvPr>
          <p:cNvPicPr>
            <a:picLocks/>
          </p:cNvPicPr>
          <p:nvPr/>
        </p:nvPicPr>
        <p:blipFill>
          <a:blip r:embed="rId2"/>
          <a:stretch>
            <a:fillRect/>
          </a:stretch>
        </p:blipFill>
        <p:spPr>
          <a:xfrm>
            <a:off x="0" y="0"/>
            <a:ext cx="12192000" cy="6858000"/>
          </a:xfrm>
          <a:prstGeom prst="rect">
            <a:avLst/>
          </a:prstGeom>
        </p:spPr>
      </p:pic>
      <p:sp>
        <p:nvSpPr>
          <p:cNvPr id="7" name="Footer Placeholder 6">
            <a:extLst>
              <a:ext uri="{FF2B5EF4-FFF2-40B4-BE49-F238E27FC236}">
                <a16:creationId xmlns:a16="http://schemas.microsoft.com/office/drawing/2014/main" id="{89F83FB5-0328-5124-84EB-ADCE57F6ADE8}"/>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1669300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9D246B8-B148-FBD1-A53B-0EABD53A658C}"/>
              </a:ext>
            </a:extLst>
          </p:cNvPr>
          <p:cNvPicPr>
            <a:picLocks/>
          </p:cNvPicPr>
          <p:nvPr/>
        </p:nvPicPr>
        <p:blipFill>
          <a:blip r:embed="rId2"/>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5E08471F-F25F-EF96-58EE-0A2E987A6183}"/>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18340246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TotalTime>
  <Words>57</Words>
  <Application>Microsoft Office PowerPoint</Application>
  <PresentationFormat>Widescreen</PresentationFormat>
  <Paragraphs>9</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31</cp:revision>
  <dcterms:created xsi:type="dcterms:W3CDTF">2019-09-28T20:24:12Z</dcterms:created>
  <dcterms:modified xsi:type="dcterms:W3CDTF">2026-01-23T23:53:23Z</dcterms:modified>
</cp:coreProperties>
</file>