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2" r:id="rId3"/>
    <p:sldId id="273" r:id="rId4"/>
    <p:sldId id="283" r:id="rId5"/>
    <p:sldId id="277" r:id="rId6"/>
    <p:sldId id="274" r:id="rId7"/>
    <p:sldId id="280" r:id="rId8"/>
    <p:sldId id="278" r:id="rId9"/>
    <p:sldId id="27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86EBC-FA15-EC06-F07F-C6A1A0E80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305EE9-240C-406A-2D1F-695C4F9CC9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F786C4-9AEC-DDCD-CCF3-29C2347B7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C0513-08C9-E2CA-217B-96169C09FE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01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F5C6C-52A3-E1C7-2B35-B9318699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6E4E-06E4-D42D-41CE-B933BF662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55F25-ABEE-1980-3424-F4570322D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106AA-E383-ED20-870D-CBE87176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AC213-BA2A-D864-C194-3695283F8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B8948A-7DD8-EBB8-A15D-FC247133F3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7E2AC-CEDD-9160-C521-EFAEA769BF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262D0-3654-EDC1-8BE9-795E067BAB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48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9395A-6CB4-9C56-7D58-E4B540FFC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3E6047-BD20-9292-C247-F52A3B4EDF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0DF3D0-3981-AACA-1E85-D9B1FE0C1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C7EBB-8463-1A79-5594-5CEA59F292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03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22724-6A03-9719-B9E3-D6E2D40C0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D1CDB0-AD0C-29A8-23E0-C4D007655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9EE75B-A25A-6D57-BE86-9E3A38063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930B7-878D-1DA7-70F1-485425AAE1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24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4B243-EF98-4BF8-4F61-1F59142BA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8B9EF1-3B79-3335-DB88-3883E46BAB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88F2FA-9CE2-3246-D63E-0D9575AAB3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1239C-1E20-5921-499E-836BBB1D44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83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28F27-F45F-928A-B5C0-57D82C3D2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B822CB-417E-751E-E147-52AFD1FF1A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901424-D7A6-53E7-66C8-D88B58A27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71A1A-2487-7A21-8781-ECDFBF345F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69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8B893-3062-2283-F73B-DD74F23D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C88003-280C-C155-34D7-A7CCCE0DD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C50978-0CB2-4335-846E-1DAD9E2A1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D665A-D6E6-F509-A46D-D8685B0A27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71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C6337-C816-14B3-8F06-F85C0E8FD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963224-9551-2433-B148-780B96DEF9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D8C8E-219E-5208-1ECA-93F067F1BD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E26E2-BB51-AC5F-BE62-B1DB02181B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25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D827C7-FA1F-DFB2-3895-F2AA1F007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68" y="2557404"/>
            <a:ext cx="10784264" cy="174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4BEAE-DF68-6C36-DF34-7B8470091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6602C1-4BA5-E00F-AC10-48056D6A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C63043-B2E3-34A5-18A1-57E86C5E9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4532"/>
            <a:ext cx="12192000" cy="668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6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9B27F-C005-B165-5A8F-1B0B1ABB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2F43B-543D-3A59-23A4-D9BACB66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319342-CE2A-D140-D13E-0C6817137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6098"/>
            <a:ext cx="12192000" cy="636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9FAF9-8029-08C5-1633-0565837BE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89303D-908B-67D7-7300-4EFDB400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DB3487-F41F-32D8-3158-B199DBE6E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8281"/>
            <a:ext cx="12192000" cy="35661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62F0E6-6002-9405-C485-1FEC0EC32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25259"/>
            <a:ext cx="12192000" cy="370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2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7BF81-A075-F822-2513-9D30E5E74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E8B74A-B00F-4F3D-353D-0E3B4FBB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504D1B-AA46-CD0A-4F9F-482FA8B6DE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65"/>
            <a:ext cx="12192000" cy="685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1FE7E-EF23-0B8A-E19D-6AC71FED5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61F5D0-3F4E-58DF-F62C-1F81DA8E9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51B34E-900E-7B75-AA59-32B2EF534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0171"/>
            <a:ext cx="12192000" cy="641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0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9B12B-D992-F62D-E1C7-C5DBA88E0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B578D-318E-D1A4-2654-5574EFAE5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A994B3-1452-C2FC-4345-CBD18627A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1660"/>
            <a:ext cx="12192000" cy="663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68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CB2EE-31BD-EFED-3F40-7D8AE7C85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66D96-2D3C-258D-6EE2-92BE7B7EF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E9EE5E-6108-CED7-E817-E05192BBA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65"/>
            <a:ext cx="12192000" cy="685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51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807BE-22C8-036D-1B4D-A9DC782CA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7D82E7-B66A-2D22-770F-F3641AEB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F7957D-1B74-F771-F430-92FB41048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5292"/>
            <a:ext cx="12192000" cy="648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546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4DFFF-BFA4-68DF-C3B1-41BFAF1E6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02C257-57F6-753B-81F6-EFAB58817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866620-7C05-74F1-F723-65DDBE03B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0" y="0"/>
            <a:ext cx="121756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452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72</Words>
  <Application>Microsoft Office PowerPoint</Application>
  <PresentationFormat>Widescreen</PresentationFormat>
  <Paragraphs>21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14</cp:revision>
  <dcterms:created xsi:type="dcterms:W3CDTF">2019-10-21T12:59:19Z</dcterms:created>
  <dcterms:modified xsi:type="dcterms:W3CDTF">2025-06-27T20:44:49Z</dcterms:modified>
</cp:coreProperties>
</file>