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9"/>
  </p:notesMasterIdLst>
  <p:handoutMasterIdLst>
    <p:handoutMasterId r:id="rId20"/>
  </p:handoutMasterIdLst>
  <p:sldIdLst>
    <p:sldId id="273" r:id="rId2"/>
    <p:sldId id="274" r:id="rId3"/>
    <p:sldId id="275" r:id="rId4"/>
    <p:sldId id="276" r:id="rId5"/>
    <p:sldId id="277" r:id="rId6"/>
    <p:sldId id="278" r:id="rId7"/>
    <p:sldId id="280" r:id="rId8"/>
    <p:sldId id="279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0792" autoAdjust="0"/>
  </p:normalViewPr>
  <p:slideViewPr>
    <p:cSldViewPr snapToGrid="0" showGuides="1">
      <p:cViewPr varScale="1">
        <p:scale>
          <a:sx n="65" d="100"/>
          <a:sy n="65" d="100"/>
        </p:scale>
        <p:origin x="22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1BDE2C9D-4B31-47D9-AEAD-9BC1AB4F1E60}"/>
  </pc:docChgLst>
  <pc:docChgLst>
    <pc:chgData name="Sarah Gothard" userId="0e53f415fda5f162" providerId="LiveId" clId="{B0BD9804-7A39-44DA-8B26-E6F8ADE6699B}"/>
    <pc:docChg chg="custSel mod modSld">
      <pc:chgData name="Sarah Gothard" userId="0e53f415fda5f162" providerId="LiveId" clId="{B0BD9804-7A39-44DA-8B26-E6F8ADE6699B}" dt="2019-09-28T20:26:20.797" v="16" actId="26606"/>
      <pc:docMkLst>
        <pc:docMk/>
      </pc:docMkLst>
      <pc:sldChg chg="addSp modSp mod setBg">
        <pc:chgData name="Sarah Gothard" userId="0e53f415fda5f162" providerId="LiveId" clId="{B0BD9804-7A39-44DA-8B26-E6F8ADE6699B}" dt="2019-09-28T20:25:20.125" v="0" actId="26606"/>
        <pc:sldMkLst>
          <pc:docMk/>
          <pc:sldMk cId="1916202204" sldId="273"/>
        </pc:sldMkLst>
        <pc:spChg chg="mod ord">
          <ac:chgData name="Sarah Gothard" userId="0e53f415fda5f162" providerId="LiveId" clId="{B0BD9804-7A39-44DA-8B26-E6F8ADE6699B}" dt="2019-09-28T20:25:20.125" v="0" actId="26606"/>
          <ac:spMkLst>
            <pc:docMk/>
            <pc:sldMk cId="1916202204" sldId="273"/>
            <ac:spMk id="4" creationId="{D7DCDF86-778E-47D3-A428-866E65773496}"/>
          </ac:spMkLst>
        </pc:spChg>
        <pc:spChg chg="add">
          <ac:chgData name="Sarah Gothard" userId="0e53f415fda5f162" providerId="LiveId" clId="{B0BD9804-7A39-44DA-8B26-E6F8ADE6699B}" dt="2019-09-28T20:25:20.125" v="0" actId="26606"/>
          <ac:spMkLst>
            <pc:docMk/>
            <pc:sldMk cId="1916202204" sldId="273"/>
            <ac:spMk id="9" creationId="{32BC26D8-82FB-445E-AA49-62A77D7C1EE0}"/>
          </ac:spMkLst>
        </pc:spChg>
        <pc:spChg chg="add">
          <ac:chgData name="Sarah Gothard" userId="0e53f415fda5f162" providerId="LiveId" clId="{B0BD9804-7A39-44DA-8B26-E6F8ADE6699B}" dt="2019-09-28T20:25:20.125" v="0" actId="26606"/>
          <ac:spMkLst>
            <pc:docMk/>
            <pc:sldMk cId="1916202204" sldId="273"/>
            <ac:spMk id="11" creationId="{CB44330D-EA18-4254-AA95-EB49948539B8}"/>
          </ac:spMkLst>
        </pc:spChg>
        <pc:picChg chg="mod">
          <ac:chgData name="Sarah Gothard" userId="0e53f415fda5f162" providerId="LiveId" clId="{B0BD9804-7A39-44DA-8B26-E6F8ADE6699B}" dt="2019-09-28T20:25:20.125" v="0" actId="26606"/>
          <ac:picMkLst>
            <pc:docMk/>
            <pc:sldMk cId="1916202204" sldId="273"/>
            <ac:picMk id="2" creationId="{67911E02-5C6C-45C6-ABF5-1BB5C196C10C}"/>
          </ac:picMkLst>
        </pc:picChg>
      </pc:sldChg>
      <pc:sldChg chg="addSp modSp mod setBg">
        <pc:chgData name="Sarah Gothard" userId="0e53f415fda5f162" providerId="LiveId" clId="{B0BD9804-7A39-44DA-8B26-E6F8ADE6699B}" dt="2019-09-28T20:25:23.045" v="1" actId="26606"/>
        <pc:sldMkLst>
          <pc:docMk/>
          <pc:sldMk cId="1808709003" sldId="274"/>
        </pc:sldMkLst>
        <pc:spChg chg="mod ord">
          <ac:chgData name="Sarah Gothard" userId="0e53f415fda5f162" providerId="LiveId" clId="{B0BD9804-7A39-44DA-8B26-E6F8ADE6699B}" dt="2019-09-28T20:25:23.045" v="1" actId="26606"/>
          <ac:spMkLst>
            <pc:docMk/>
            <pc:sldMk cId="1808709003" sldId="274"/>
            <ac:spMk id="4" creationId="{535A2F81-5CB8-4655-A564-F12B7D32AA12}"/>
          </ac:spMkLst>
        </pc:spChg>
        <pc:spChg chg="add">
          <ac:chgData name="Sarah Gothard" userId="0e53f415fda5f162" providerId="LiveId" clId="{B0BD9804-7A39-44DA-8B26-E6F8ADE6699B}" dt="2019-09-28T20:25:23.045" v="1" actId="26606"/>
          <ac:spMkLst>
            <pc:docMk/>
            <pc:sldMk cId="1808709003" sldId="274"/>
            <ac:spMk id="12" creationId="{32BC26D8-82FB-445E-AA49-62A77D7C1EE0}"/>
          </ac:spMkLst>
        </pc:spChg>
        <pc:spChg chg="add">
          <ac:chgData name="Sarah Gothard" userId="0e53f415fda5f162" providerId="LiveId" clId="{B0BD9804-7A39-44DA-8B26-E6F8ADE6699B}" dt="2019-09-28T20:25:23.045" v="1" actId="26606"/>
          <ac:spMkLst>
            <pc:docMk/>
            <pc:sldMk cId="1808709003" sldId="274"/>
            <ac:spMk id="14" creationId="{CB44330D-EA18-4254-AA95-EB49948539B8}"/>
          </ac:spMkLst>
        </pc:spChg>
        <pc:picChg chg="mod">
          <ac:chgData name="Sarah Gothard" userId="0e53f415fda5f162" providerId="LiveId" clId="{B0BD9804-7A39-44DA-8B26-E6F8ADE6699B}" dt="2019-09-28T20:25:23.045" v="1" actId="26606"/>
          <ac:picMkLst>
            <pc:docMk/>
            <pc:sldMk cId="1808709003" sldId="274"/>
            <ac:picMk id="7" creationId="{8F892663-3A49-45FB-931B-090FDF03BE29}"/>
          </ac:picMkLst>
        </pc:picChg>
      </pc:sldChg>
      <pc:sldChg chg="addSp modSp mod setBg">
        <pc:chgData name="Sarah Gothard" userId="0e53f415fda5f162" providerId="LiveId" clId="{B0BD9804-7A39-44DA-8B26-E6F8ADE6699B}" dt="2019-09-28T20:25:28.859" v="2" actId="26606"/>
        <pc:sldMkLst>
          <pc:docMk/>
          <pc:sldMk cId="497935964" sldId="275"/>
        </pc:sldMkLst>
        <pc:spChg chg="mod ord">
          <ac:chgData name="Sarah Gothard" userId="0e53f415fda5f162" providerId="LiveId" clId="{B0BD9804-7A39-44DA-8B26-E6F8ADE6699B}" dt="2019-09-28T20:25:28.859" v="2" actId="26606"/>
          <ac:spMkLst>
            <pc:docMk/>
            <pc:sldMk cId="497935964" sldId="275"/>
            <ac:spMk id="4" creationId="{535A2F81-5CB8-4655-A564-F12B7D32AA12}"/>
          </ac:spMkLst>
        </pc:spChg>
        <pc:spChg chg="add">
          <ac:chgData name="Sarah Gothard" userId="0e53f415fda5f162" providerId="LiveId" clId="{B0BD9804-7A39-44DA-8B26-E6F8ADE6699B}" dt="2019-09-28T20:25:28.859" v="2" actId="26606"/>
          <ac:spMkLst>
            <pc:docMk/>
            <pc:sldMk cId="497935964" sldId="275"/>
            <ac:spMk id="9" creationId="{32BC26D8-82FB-445E-AA49-62A77D7C1EE0}"/>
          </ac:spMkLst>
        </pc:spChg>
        <pc:spChg chg="add">
          <ac:chgData name="Sarah Gothard" userId="0e53f415fda5f162" providerId="LiveId" clId="{B0BD9804-7A39-44DA-8B26-E6F8ADE6699B}" dt="2019-09-28T20:25:28.859" v="2" actId="26606"/>
          <ac:spMkLst>
            <pc:docMk/>
            <pc:sldMk cId="497935964" sldId="275"/>
            <ac:spMk id="11" creationId="{CB44330D-EA18-4254-AA95-EB49948539B8}"/>
          </ac:spMkLst>
        </pc:spChg>
        <pc:picChg chg="mod">
          <ac:chgData name="Sarah Gothard" userId="0e53f415fda5f162" providerId="LiveId" clId="{B0BD9804-7A39-44DA-8B26-E6F8ADE6699B}" dt="2019-09-28T20:25:28.859" v="2" actId="26606"/>
          <ac:picMkLst>
            <pc:docMk/>
            <pc:sldMk cId="497935964" sldId="275"/>
            <ac:picMk id="2" creationId="{28DC142B-201D-45F5-A5D9-CFFA5DBF848A}"/>
          </ac:picMkLst>
        </pc:picChg>
      </pc:sldChg>
      <pc:sldChg chg="addSp modSp mod setBg">
        <pc:chgData name="Sarah Gothard" userId="0e53f415fda5f162" providerId="LiveId" clId="{B0BD9804-7A39-44DA-8B26-E6F8ADE6699B}" dt="2019-09-28T20:25:31.246" v="3" actId="26606"/>
        <pc:sldMkLst>
          <pc:docMk/>
          <pc:sldMk cId="2154060877" sldId="276"/>
        </pc:sldMkLst>
        <pc:spChg chg="mod ord">
          <ac:chgData name="Sarah Gothard" userId="0e53f415fda5f162" providerId="LiveId" clId="{B0BD9804-7A39-44DA-8B26-E6F8ADE6699B}" dt="2019-09-28T20:25:31.246" v="3" actId="26606"/>
          <ac:spMkLst>
            <pc:docMk/>
            <pc:sldMk cId="2154060877" sldId="276"/>
            <ac:spMk id="4" creationId="{535A2F81-5CB8-4655-A564-F12B7D32AA12}"/>
          </ac:spMkLst>
        </pc:spChg>
        <pc:spChg chg="add">
          <ac:chgData name="Sarah Gothard" userId="0e53f415fda5f162" providerId="LiveId" clId="{B0BD9804-7A39-44DA-8B26-E6F8ADE6699B}" dt="2019-09-28T20:25:31.246" v="3" actId="26606"/>
          <ac:spMkLst>
            <pc:docMk/>
            <pc:sldMk cId="2154060877" sldId="276"/>
            <ac:spMk id="9" creationId="{32BC26D8-82FB-445E-AA49-62A77D7C1EE0}"/>
          </ac:spMkLst>
        </pc:spChg>
        <pc:spChg chg="add">
          <ac:chgData name="Sarah Gothard" userId="0e53f415fda5f162" providerId="LiveId" clId="{B0BD9804-7A39-44DA-8B26-E6F8ADE6699B}" dt="2019-09-28T20:25:31.246" v="3" actId="26606"/>
          <ac:spMkLst>
            <pc:docMk/>
            <pc:sldMk cId="2154060877" sldId="276"/>
            <ac:spMk id="11" creationId="{CB44330D-EA18-4254-AA95-EB49948539B8}"/>
          </ac:spMkLst>
        </pc:spChg>
        <pc:picChg chg="mod">
          <ac:chgData name="Sarah Gothard" userId="0e53f415fda5f162" providerId="LiveId" clId="{B0BD9804-7A39-44DA-8B26-E6F8ADE6699B}" dt="2019-09-28T20:25:31.246" v="3" actId="26606"/>
          <ac:picMkLst>
            <pc:docMk/>
            <pc:sldMk cId="2154060877" sldId="276"/>
            <ac:picMk id="2" creationId="{9A880A36-660E-4FAD-BA71-C0D80E6120B3}"/>
          </ac:picMkLst>
        </pc:picChg>
      </pc:sldChg>
      <pc:sldChg chg="addSp modSp mod setBg">
        <pc:chgData name="Sarah Gothard" userId="0e53f415fda5f162" providerId="LiveId" clId="{B0BD9804-7A39-44DA-8B26-E6F8ADE6699B}" dt="2019-09-28T20:25:33.597" v="4" actId="26606"/>
        <pc:sldMkLst>
          <pc:docMk/>
          <pc:sldMk cId="906809734" sldId="277"/>
        </pc:sldMkLst>
        <pc:spChg chg="mod ord">
          <ac:chgData name="Sarah Gothard" userId="0e53f415fda5f162" providerId="LiveId" clId="{B0BD9804-7A39-44DA-8B26-E6F8ADE6699B}" dt="2019-09-28T20:25:33.597" v="4" actId="26606"/>
          <ac:spMkLst>
            <pc:docMk/>
            <pc:sldMk cId="906809734" sldId="277"/>
            <ac:spMk id="4" creationId="{535A2F81-5CB8-4655-A564-F12B7D32AA12}"/>
          </ac:spMkLst>
        </pc:spChg>
        <pc:spChg chg="add">
          <ac:chgData name="Sarah Gothard" userId="0e53f415fda5f162" providerId="LiveId" clId="{B0BD9804-7A39-44DA-8B26-E6F8ADE6699B}" dt="2019-09-28T20:25:33.597" v="4" actId="26606"/>
          <ac:spMkLst>
            <pc:docMk/>
            <pc:sldMk cId="906809734" sldId="277"/>
            <ac:spMk id="9" creationId="{32BC26D8-82FB-445E-AA49-62A77D7C1EE0}"/>
          </ac:spMkLst>
        </pc:spChg>
        <pc:spChg chg="add">
          <ac:chgData name="Sarah Gothard" userId="0e53f415fda5f162" providerId="LiveId" clId="{B0BD9804-7A39-44DA-8B26-E6F8ADE6699B}" dt="2019-09-28T20:25:33.597" v="4" actId="26606"/>
          <ac:spMkLst>
            <pc:docMk/>
            <pc:sldMk cId="906809734" sldId="277"/>
            <ac:spMk id="11" creationId="{CB44330D-EA18-4254-AA95-EB49948539B8}"/>
          </ac:spMkLst>
        </pc:spChg>
        <pc:picChg chg="mod">
          <ac:chgData name="Sarah Gothard" userId="0e53f415fda5f162" providerId="LiveId" clId="{B0BD9804-7A39-44DA-8B26-E6F8ADE6699B}" dt="2019-09-28T20:25:33.597" v="4" actId="26606"/>
          <ac:picMkLst>
            <pc:docMk/>
            <pc:sldMk cId="906809734" sldId="277"/>
            <ac:picMk id="2" creationId="{D186832C-6C87-4272-825D-49D061E393FF}"/>
          </ac:picMkLst>
        </pc:picChg>
      </pc:sldChg>
      <pc:sldChg chg="addSp modSp mod setBg">
        <pc:chgData name="Sarah Gothard" userId="0e53f415fda5f162" providerId="LiveId" clId="{B0BD9804-7A39-44DA-8B26-E6F8ADE6699B}" dt="2019-09-28T20:25:36.494" v="5" actId="26606"/>
        <pc:sldMkLst>
          <pc:docMk/>
          <pc:sldMk cId="1827358863" sldId="278"/>
        </pc:sldMkLst>
        <pc:spChg chg="mod ord">
          <ac:chgData name="Sarah Gothard" userId="0e53f415fda5f162" providerId="LiveId" clId="{B0BD9804-7A39-44DA-8B26-E6F8ADE6699B}" dt="2019-09-28T20:25:36.494" v="5" actId="26606"/>
          <ac:spMkLst>
            <pc:docMk/>
            <pc:sldMk cId="1827358863" sldId="278"/>
            <ac:spMk id="4" creationId="{535A2F81-5CB8-4655-A564-F12B7D32AA12}"/>
          </ac:spMkLst>
        </pc:spChg>
        <pc:spChg chg="add">
          <ac:chgData name="Sarah Gothard" userId="0e53f415fda5f162" providerId="LiveId" clId="{B0BD9804-7A39-44DA-8B26-E6F8ADE6699B}" dt="2019-09-28T20:25:36.494" v="5" actId="26606"/>
          <ac:spMkLst>
            <pc:docMk/>
            <pc:sldMk cId="1827358863" sldId="278"/>
            <ac:spMk id="9" creationId="{32BC26D8-82FB-445E-AA49-62A77D7C1EE0}"/>
          </ac:spMkLst>
        </pc:spChg>
        <pc:spChg chg="add">
          <ac:chgData name="Sarah Gothard" userId="0e53f415fda5f162" providerId="LiveId" clId="{B0BD9804-7A39-44DA-8B26-E6F8ADE6699B}" dt="2019-09-28T20:25:36.494" v="5" actId="26606"/>
          <ac:spMkLst>
            <pc:docMk/>
            <pc:sldMk cId="1827358863" sldId="278"/>
            <ac:spMk id="11" creationId="{CB44330D-EA18-4254-AA95-EB49948539B8}"/>
          </ac:spMkLst>
        </pc:spChg>
        <pc:picChg chg="mod">
          <ac:chgData name="Sarah Gothard" userId="0e53f415fda5f162" providerId="LiveId" clId="{B0BD9804-7A39-44DA-8B26-E6F8ADE6699B}" dt="2019-09-28T20:25:36.494" v="5" actId="26606"/>
          <ac:picMkLst>
            <pc:docMk/>
            <pc:sldMk cId="1827358863" sldId="278"/>
            <ac:picMk id="2" creationId="{3D9DD4EA-B7A5-40B4-8AFE-96954C3587C0}"/>
          </ac:picMkLst>
        </pc:picChg>
      </pc:sldChg>
      <pc:sldChg chg="addSp modSp mod setBg">
        <pc:chgData name="Sarah Gothard" userId="0e53f415fda5f162" providerId="LiveId" clId="{B0BD9804-7A39-44DA-8B26-E6F8ADE6699B}" dt="2019-09-28T20:25:41.895" v="7" actId="26606"/>
        <pc:sldMkLst>
          <pc:docMk/>
          <pc:sldMk cId="3833115869" sldId="279"/>
        </pc:sldMkLst>
        <pc:spChg chg="mod ord">
          <ac:chgData name="Sarah Gothard" userId="0e53f415fda5f162" providerId="LiveId" clId="{B0BD9804-7A39-44DA-8B26-E6F8ADE6699B}" dt="2019-09-28T20:25:41.895" v="7" actId="26606"/>
          <ac:spMkLst>
            <pc:docMk/>
            <pc:sldMk cId="3833115869" sldId="279"/>
            <ac:spMk id="4" creationId="{535A2F81-5CB8-4655-A564-F12B7D32AA12}"/>
          </ac:spMkLst>
        </pc:spChg>
        <pc:spChg chg="add">
          <ac:chgData name="Sarah Gothard" userId="0e53f415fda5f162" providerId="LiveId" clId="{B0BD9804-7A39-44DA-8B26-E6F8ADE6699B}" dt="2019-09-28T20:25:41.895" v="7" actId="26606"/>
          <ac:spMkLst>
            <pc:docMk/>
            <pc:sldMk cId="3833115869" sldId="279"/>
            <ac:spMk id="9" creationId="{32BC26D8-82FB-445E-AA49-62A77D7C1EE0}"/>
          </ac:spMkLst>
        </pc:spChg>
        <pc:spChg chg="add">
          <ac:chgData name="Sarah Gothard" userId="0e53f415fda5f162" providerId="LiveId" clId="{B0BD9804-7A39-44DA-8B26-E6F8ADE6699B}" dt="2019-09-28T20:25:41.895" v="7" actId="26606"/>
          <ac:spMkLst>
            <pc:docMk/>
            <pc:sldMk cId="3833115869" sldId="279"/>
            <ac:spMk id="11" creationId="{CB44330D-EA18-4254-AA95-EB49948539B8}"/>
          </ac:spMkLst>
        </pc:spChg>
        <pc:picChg chg="mod">
          <ac:chgData name="Sarah Gothard" userId="0e53f415fda5f162" providerId="LiveId" clId="{B0BD9804-7A39-44DA-8B26-E6F8ADE6699B}" dt="2019-09-28T20:25:41.895" v="7" actId="26606"/>
          <ac:picMkLst>
            <pc:docMk/>
            <pc:sldMk cId="3833115869" sldId="279"/>
            <ac:picMk id="2" creationId="{73ED0A94-C7BD-4AA8-ACBB-EDB0C285AFFA}"/>
          </ac:picMkLst>
        </pc:picChg>
      </pc:sldChg>
      <pc:sldChg chg="addSp modSp mod setBg">
        <pc:chgData name="Sarah Gothard" userId="0e53f415fda5f162" providerId="LiveId" clId="{B0BD9804-7A39-44DA-8B26-E6F8ADE6699B}" dt="2019-09-28T20:25:39.108" v="6" actId="26606"/>
        <pc:sldMkLst>
          <pc:docMk/>
          <pc:sldMk cId="1148406985" sldId="280"/>
        </pc:sldMkLst>
        <pc:spChg chg="mod ord">
          <ac:chgData name="Sarah Gothard" userId="0e53f415fda5f162" providerId="LiveId" clId="{B0BD9804-7A39-44DA-8B26-E6F8ADE6699B}" dt="2019-09-28T20:25:39.108" v="6" actId="26606"/>
          <ac:spMkLst>
            <pc:docMk/>
            <pc:sldMk cId="1148406985" sldId="280"/>
            <ac:spMk id="4" creationId="{535A2F81-5CB8-4655-A564-F12B7D32AA12}"/>
          </ac:spMkLst>
        </pc:spChg>
        <pc:spChg chg="add">
          <ac:chgData name="Sarah Gothard" userId="0e53f415fda5f162" providerId="LiveId" clId="{B0BD9804-7A39-44DA-8B26-E6F8ADE6699B}" dt="2019-09-28T20:25:39.108" v="6" actId="26606"/>
          <ac:spMkLst>
            <pc:docMk/>
            <pc:sldMk cId="1148406985" sldId="280"/>
            <ac:spMk id="9" creationId="{32BC26D8-82FB-445E-AA49-62A77D7C1EE0}"/>
          </ac:spMkLst>
        </pc:spChg>
        <pc:spChg chg="add">
          <ac:chgData name="Sarah Gothard" userId="0e53f415fda5f162" providerId="LiveId" clId="{B0BD9804-7A39-44DA-8B26-E6F8ADE6699B}" dt="2019-09-28T20:25:39.108" v="6" actId="26606"/>
          <ac:spMkLst>
            <pc:docMk/>
            <pc:sldMk cId="1148406985" sldId="280"/>
            <ac:spMk id="11" creationId="{CB44330D-EA18-4254-AA95-EB49948539B8}"/>
          </ac:spMkLst>
        </pc:spChg>
        <pc:picChg chg="mod">
          <ac:chgData name="Sarah Gothard" userId="0e53f415fda5f162" providerId="LiveId" clId="{B0BD9804-7A39-44DA-8B26-E6F8ADE6699B}" dt="2019-09-28T20:25:39.108" v="6" actId="26606"/>
          <ac:picMkLst>
            <pc:docMk/>
            <pc:sldMk cId="1148406985" sldId="280"/>
            <ac:picMk id="2" creationId="{D72881AE-FDF9-44D7-B38F-40D6ED1F62EE}"/>
          </ac:picMkLst>
        </pc:picChg>
      </pc:sldChg>
      <pc:sldChg chg="addSp modSp mod setBg">
        <pc:chgData name="Sarah Gothard" userId="0e53f415fda5f162" providerId="LiveId" clId="{B0BD9804-7A39-44DA-8B26-E6F8ADE6699B}" dt="2019-09-28T20:25:48.603" v="8" actId="26606"/>
        <pc:sldMkLst>
          <pc:docMk/>
          <pc:sldMk cId="2487340723" sldId="281"/>
        </pc:sldMkLst>
        <pc:spChg chg="mod ord">
          <ac:chgData name="Sarah Gothard" userId="0e53f415fda5f162" providerId="LiveId" clId="{B0BD9804-7A39-44DA-8B26-E6F8ADE6699B}" dt="2019-09-28T20:25:48.603" v="8" actId="26606"/>
          <ac:spMkLst>
            <pc:docMk/>
            <pc:sldMk cId="2487340723" sldId="281"/>
            <ac:spMk id="4" creationId="{535A2F81-5CB8-4655-A564-F12B7D32AA12}"/>
          </ac:spMkLst>
        </pc:spChg>
        <pc:spChg chg="add">
          <ac:chgData name="Sarah Gothard" userId="0e53f415fda5f162" providerId="LiveId" clId="{B0BD9804-7A39-44DA-8B26-E6F8ADE6699B}" dt="2019-09-28T20:25:48.603" v="8" actId="26606"/>
          <ac:spMkLst>
            <pc:docMk/>
            <pc:sldMk cId="2487340723" sldId="281"/>
            <ac:spMk id="9" creationId="{32BC26D8-82FB-445E-AA49-62A77D7C1EE0}"/>
          </ac:spMkLst>
        </pc:spChg>
        <pc:spChg chg="add">
          <ac:chgData name="Sarah Gothard" userId="0e53f415fda5f162" providerId="LiveId" clId="{B0BD9804-7A39-44DA-8B26-E6F8ADE6699B}" dt="2019-09-28T20:25:48.603" v="8" actId="26606"/>
          <ac:spMkLst>
            <pc:docMk/>
            <pc:sldMk cId="2487340723" sldId="281"/>
            <ac:spMk id="11" creationId="{CB44330D-EA18-4254-AA95-EB49948539B8}"/>
          </ac:spMkLst>
        </pc:spChg>
        <pc:picChg chg="mod">
          <ac:chgData name="Sarah Gothard" userId="0e53f415fda5f162" providerId="LiveId" clId="{B0BD9804-7A39-44DA-8B26-E6F8ADE6699B}" dt="2019-09-28T20:25:48.603" v="8" actId="26606"/>
          <ac:picMkLst>
            <pc:docMk/>
            <pc:sldMk cId="2487340723" sldId="281"/>
            <ac:picMk id="2" creationId="{3DFCFBB6-F5C9-47BF-85E3-F9221C4B022F}"/>
          </ac:picMkLst>
        </pc:picChg>
      </pc:sldChg>
      <pc:sldChg chg="addSp modSp mod setBg">
        <pc:chgData name="Sarah Gothard" userId="0e53f415fda5f162" providerId="LiveId" clId="{B0BD9804-7A39-44DA-8B26-E6F8ADE6699B}" dt="2019-09-28T20:25:52.581" v="9" actId="26606"/>
        <pc:sldMkLst>
          <pc:docMk/>
          <pc:sldMk cId="3314664357" sldId="282"/>
        </pc:sldMkLst>
        <pc:spChg chg="mod ord">
          <ac:chgData name="Sarah Gothard" userId="0e53f415fda5f162" providerId="LiveId" clId="{B0BD9804-7A39-44DA-8B26-E6F8ADE6699B}" dt="2019-09-28T20:25:52.581" v="9" actId="26606"/>
          <ac:spMkLst>
            <pc:docMk/>
            <pc:sldMk cId="3314664357" sldId="282"/>
            <ac:spMk id="4" creationId="{535A2F81-5CB8-4655-A564-F12B7D32AA12}"/>
          </ac:spMkLst>
        </pc:spChg>
        <pc:spChg chg="add">
          <ac:chgData name="Sarah Gothard" userId="0e53f415fda5f162" providerId="LiveId" clId="{B0BD9804-7A39-44DA-8B26-E6F8ADE6699B}" dt="2019-09-28T20:25:52.581" v="9" actId="26606"/>
          <ac:spMkLst>
            <pc:docMk/>
            <pc:sldMk cId="3314664357" sldId="282"/>
            <ac:spMk id="10" creationId="{32BC26D8-82FB-445E-AA49-62A77D7C1EE0}"/>
          </ac:spMkLst>
        </pc:spChg>
        <pc:spChg chg="add">
          <ac:chgData name="Sarah Gothard" userId="0e53f415fda5f162" providerId="LiveId" clId="{B0BD9804-7A39-44DA-8B26-E6F8ADE6699B}" dt="2019-09-28T20:25:52.581" v="9" actId="26606"/>
          <ac:spMkLst>
            <pc:docMk/>
            <pc:sldMk cId="3314664357" sldId="282"/>
            <ac:spMk id="12" creationId="{CB44330D-EA18-4254-AA95-EB49948539B8}"/>
          </ac:spMkLst>
        </pc:spChg>
        <pc:picChg chg="mod">
          <ac:chgData name="Sarah Gothard" userId="0e53f415fda5f162" providerId="LiveId" clId="{B0BD9804-7A39-44DA-8B26-E6F8ADE6699B}" dt="2019-09-28T20:25:52.581" v="9" actId="26606"/>
          <ac:picMkLst>
            <pc:docMk/>
            <pc:sldMk cId="3314664357" sldId="282"/>
            <ac:picMk id="5" creationId="{68B526AC-C014-4202-B02B-1C98FBE1C508}"/>
          </ac:picMkLst>
        </pc:picChg>
      </pc:sldChg>
      <pc:sldChg chg="addSp modSp mod setBg">
        <pc:chgData name="Sarah Gothard" userId="0e53f415fda5f162" providerId="LiveId" clId="{B0BD9804-7A39-44DA-8B26-E6F8ADE6699B}" dt="2019-09-28T20:25:55.596" v="10" actId="26606"/>
        <pc:sldMkLst>
          <pc:docMk/>
          <pc:sldMk cId="2250477126" sldId="283"/>
        </pc:sldMkLst>
        <pc:spChg chg="mod ord">
          <ac:chgData name="Sarah Gothard" userId="0e53f415fda5f162" providerId="LiveId" clId="{B0BD9804-7A39-44DA-8B26-E6F8ADE6699B}" dt="2019-09-28T20:25:55.596" v="10" actId="26606"/>
          <ac:spMkLst>
            <pc:docMk/>
            <pc:sldMk cId="2250477126" sldId="283"/>
            <ac:spMk id="4" creationId="{535A2F81-5CB8-4655-A564-F12B7D32AA12}"/>
          </ac:spMkLst>
        </pc:spChg>
        <pc:spChg chg="add">
          <ac:chgData name="Sarah Gothard" userId="0e53f415fda5f162" providerId="LiveId" clId="{B0BD9804-7A39-44DA-8B26-E6F8ADE6699B}" dt="2019-09-28T20:25:55.596" v="10" actId="26606"/>
          <ac:spMkLst>
            <pc:docMk/>
            <pc:sldMk cId="2250477126" sldId="283"/>
            <ac:spMk id="9" creationId="{32BC26D8-82FB-445E-AA49-62A77D7C1EE0}"/>
          </ac:spMkLst>
        </pc:spChg>
        <pc:spChg chg="add">
          <ac:chgData name="Sarah Gothard" userId="0e53f415fda5f162" providerId="LiveId" clId="{B0BD9804-7A39-44DA-8B26-E6F8ADE6699B}" dt="2019-09-28T20:25:55.596" v="10" actId="26606"/>
          <ac:spMkLst>
            <pc:docMk/>
            <pc:sldMk cId="2250477126" sldId="283"/>
            <ac:spMk id="11" creationId="{CB44330D-EA18-4254-AA95-EB49948539B8}"/>
          </ac:spMkLst>
        </pc:spChg>
        <pc:picChg chg="mod">
          <ac:chgData name="Sarah Gothard" userId="0e53f415fda5f162" providerId="LiveId" clId="{B0BD9804-7A39-44DA-8B26-E6F8ADE6699B}" dt="2019-09-28T20:25:55.596" v="10" actId="26606"/>
          <ac:picMkLst>
            <pc:docMk/>
            <pc:sldMk cId="2250477126" sldId="283"/>
            <ac:picMk id="2" creationId="{AFFE9695-FB58-4F22-B7C9-661470D25E37}"/>
          </ac:picMkLst>
        </pc:picChg>
      </pc:sldChg>
      <pc:sldChg chg="addSp modSp mod setBg">
        <pc:chgData name="Sarah Gothard" userId="0e53f415fda5f162" providerId="LiveId" clId="{B0BD9804-7A39-44DA-8B26-E6F8ADE6699B}" dt="2019-09-28T20:25:58.215" v="11" actId="26606"/>
        <pc:sldMkLst>
          <pc:docMk/>
          <pc:sldMk cId="420393925" sldId="284"/>
        </pc:sldMkLst>
        <pc:spChg chg="mod ord">
          <ac:chgData name="Sarah Gothard" userId="0e53f415fda5f162" providerId="LiveId" clId="{B0BD9804-7A39-44DA-8B26-E6F8ADE6699B}" dt="2019-09-28T20:25:58.215" v="11" actId="26606"/>
          <ac:spMkLst>
            <pc:docMk/>
            <pc:sldMk cId="420393925" sldId="284"/>
            <ac:spMk id="4" creationId="{535A2F81-5CB8-4655-A564-F12B7D32AA12}"/>
          </ac:spMkLst>
        </pc:spChg>
        <pc:spChg chg="add">
          <ac:chgData name="Sarah Gothard" userId="0e53f415fda5f162" providerId="LiveId" clId="{B0BD9804-7A39-44DA-8B26-E6F8ADE6699B}" dt="2019-09-28T20:25:58.215" v="11" actId="26606"/>
          <ac:spMkLst>
            <pc:docMk/>
            <pc:sldMk cId="420393925" sldId="284"/>
            <ac:spMk id="9" creationId="{32BC26D8-82FB-445E-AA49-62A77D7C1EE0}"/>
          </ac:spMkLst>
        </pc:spChg>
        <pc:spChg chg="add">
          <ac:chgData name="Sarah Gothard" userId="0e53f415fda5f162" providerId="LiveId" clId="{B0BD9804-7A39-44DA-8B26-E6F8ADE6699B}" dt="2019-09-28T20:25:58.215" v="11" actId="26606"/>
          <ac:spMkLst>
            <pc:docMk/>
            <pc:sldMk cId="420393925" sldId="284"/>
            <ac:spMk id="11" creationId="{CB44330D-EA18-4254-AA95-EB49948539B8}"/>
          </ac:spMkLst>
        </pc:spChg>
        <pc:picChg chg="mod">
          <ac:chgData name="Sarah Gothard" userId="0e53f415fda5f162" providerId="LiveId" clId="{B0BD9804-7A39-44DA-8B26-E6F8ADE6699B}" dt="2019-09-28T20:25:58.215" v="11" actId="26606"/>
          <ac:picMkLst>
            <pc:docMk/>
            <pc:sldMk cId="420393925" sldId="284"/>
            <ac:picMk id="2" creationId="{01769B63-6150-427B-963A-1DB0C51C851A}"/>
          </ac:picMkLst>
        </pc:picChg>
      </pc:sldChg>
      <pc:sldChg chg="addSp modSp mod setBg">
        <pc:chgData name="Sarah Gothard" userId="0e53f415fda5f162" providerId="LiveId" clId="{B0BD9804-7A39-44DA-8B26-E6F8ADE6699B}" dt="2019-09-28T20:26:01.661" v="12" actId="26606"/>
        <pc:sldMkLst>
          <pc:docMk/>
          <pc:sldMk cId="1948850073" sldId="285"/>
        </pc:sldMkLst>
        <pc:spChg chg="mod ord">
          <ac:chgData name="Sarah Gothard" userId="0e53f415fda5f162" providerId="LiveId" clId="{B0BD9804-7A39-44DA-8B26-E6F8ADE6699B}" dt="2019-09-28T20:26:01.661" v="12" actId="26606"/>
          <ac:spMkLst>
            <pc:docMk/>
            <pc:sldMk cId="1948850073" sldId="285"/>
            <ac:spMk id="4" creationId="{535A2F81-5CB8-4655-A564-F12B7D32AA12}"/>
          </ac:spMkLst>
        </pc:spChg>
        <pc:spChg chg="add">
          <ac:chgData name="Sarah Gothard" userId="0e53f415fda5f162" providerId="LiveId" clId="{B0BD9804-7A39-44DA-8B26-E6F8ADE6699B}" dt="2019-09-28T20:26:01.661" v="12" actId="26606"/>
          <ac:spMkLst>
            <pc:docMk/>
            <pc:sldMk cId="1948850073" sldId="285"/>
            <ac:spMk id="9" creationId="{32BC26D8-82FB-445E-AA49-62A77D7C1EE0}"/>
          </ac:spMkLst>
        </pc:spChg>
        <pc:spChg chg="add">
          <ac:chgData name="Sarah Gothard" userId="0e53f415fda5f162" providerId="LiveId" clId="{B0BD9804-7A39-44DA-8B26-E6F8ADE6699B}" dt="2019-09-28T20:26:01.661" v="12" actId="26606"/>
          <ac:spMkLst>
            <pc:docMk/>
            <pc:sldMk cId="1948850073" sldId="285"/>
            <ac:spMk id="11" creationId="{CB44330D-EA18-4254-AA95-EB49948539B8}"/>
          </ac:spMkLst>
        </pc:spChg>
        <pc:picChg chg="mod">
          <ac:chgData name="Sarah Gothard" userId="0e53f415fda5f162" providerId="LiveId" clId="{B0BD9804-7A39-44DA-8B26-E6F8ADE6699B}" dt="2019-09-28T20:26:01.661" v="12" actId="26606"/>
          <ac:picMkLst>
            <pc:docMk/>
            <pc:sldMk cId="1948850073" sldId="285"/>
            <ac:picMk id="2" creationId="{64BE37B0-C945-4E64-945B-636C24E09119}"/>
          </ac:picMkLst>
        </pc:picChg>
      </pc:sldChg>
      <pc:sldChg chg="addSp modSp mod setBg">
        <pc:chgData name="Sarah Gothard" userId="0e53f415fda5f162" providerId="LiveId" clId="{B0BD9804-7A39-44DA-8B26-E6F8ADE6699B}" dt="2019-09-28T20:26:07.062" v="13" actId="26606"/>
        <pc:sldMkLst>
          <pc:docMk/>
          <pc:sldMk cId="1292423545" sldId="286"/>
        </pc:sldMkLst>
        <pc:spChg chg="mod ord">
          <ac:chgData name="Sarah Gothard" userId="0e53f415fda5f162" providerId="LiveId" clId="{B0BD9804-7A39-44DA-8B26-E6F8ADE6699B}" dt="2019-09-28T20:26:07.062" v="13" actId="26606"/>
          <ac:spMkLst>
            <pc:docMk/>
            <pc:sldMk cId="1292423545" sldId="286"/>
            <ac:spMk id="4" creationId="{535A2F81-5CB8-4655-A564-F12B7D32AA12}"/>
          </ac:spMkLst>
        </pc:spChg>
        <pc:spChg chg="add">
          <ac:chgData name="Sarah Gothard" userId="0e53f415fda5f162" providerId="LiveId" clId="{B0BD9804-7A39-44DA-8B26-E6F8ADE6699B}" dt="2019-09-28T20:26:07.062" v="13" actId="26606"/>
          <ac:spMkLst>
            <pc:docMk/>
            <pc:sldMk cId="1292423545" sldId="286"/>
            <ac:spMk id="9" creationId="{32BC26D8-82FB-445E-AA49-62A77D7C1EE0}"/>
          </ac:spMkLst>
        </pc:spChg>
        <pc:spChg chg="add">
          <ac:chgData name="Sarah Gothard" userId="0e53f415fda5f162" providerId="LiveId" clId="{B0BD9804-7A39-44DA-8B26-E6F8ADE6699B}" dt="2019-09-28T20:26:07.062" v="13" actId="26606"/>
          <ac:spMkLst>
            <pc:docMk/>
            <pc:sldMk cId="1292423545" sldId="286"/>
            <ac:spMk id="11" creationId="{CB44330D-EA18-4254-AA95-EB49948539B8}"/>
          </ac:spMkLst>
        </pc:spChg>
        <pc:picChg chg="mod">
          <ac:chgData name="Sarah Gothard" userId="0e53f415fda5f162" providerId="LiveId" clId="{B0BD9804-7A39-44DA-8B26-E6F8ADE6699B}" dt="2019-09-28T20:26:07.062" v="13" actId="26606"/>
          <ac:picMkLst>
            <pc:docMk/>
            <pc:sldMk cId="1292423545" sldId="286"/>
            <ac:picMk id="2" creationId="{FDF1BCAD-C1F6-4DA2-97E1-D9B3D9581D82}"/>
          </ac:picMkLst>
        </pc:picChg>
      </pc:sldChg>
      <pc:sldChg chg="addSp modSp mod setBg">
        <pc:chgData name="Sarah Gothard" userId="0e53f415fda5f162" providerId="LiveId" clId="{B0BD9804-7A39-44DA-8B26-E6F8ADE6699B}" dt="2019-09-28T20:26:14.865" v="14" actId="26606"/>
        <pc:sldMkLst>
          <pc:docMk/>
          <pc:sldMk cId="2796368214" sldId="287"/>
        </pc:sldMkLst>
        <pc:spChg chg="mod ord">
          <ac:chgData name="Sarah Gothard" userId="0e53f415fda5f162" providerId="LiveId" clId="{B0BD9804-7A39-44DA-8B26-E6F8ADE6699B}" dt="2019-09-28T20:26:14.865" v="14" actId="26606"/>
          <ac:spMkLst>
            <pc:docMk/>
            <pc:sldMk cId="2796368214" sldId="287"/>
            <ac:spMk id="4" creationId="{535A2F81-5CB8-4655-A564-F12B7D32AA12}"/>
          </ac:spMkLst>
        </pc:spChg>
        <pc:spChg chg="add">
          <ac:chgData name="Sarah Gothard" userId="0e53f415fda5f162" providerId="LiveId" clId="{B0BD9804-7A39-44DA-8B26-E6F8ADE6699B}" dt="2019-09-28T20:26:14.865" v="14" actId="26606"/>
          <ac:spMkLst>
            <pc:docMk/>
            <pc:sldMk cId="2796368214" sldId="287"/>
            <ac:spMk id="9" creationId="{32BC26D8-82FB-445E-AA49-62A77D7C1EE0}"/>
          </ac:spMkLst>
        </pc:spChg>
        <pc:spChg chg="add">
          <ac:chgData name="Sarah Gothard" userId="0e53f415fda5f162" providerId="LiveId" clId="{B0BD9804-7A39-44DA-8B26-E6F8ADE6699B}" dt="2019-09-28T20:26:14.865" v="14" actId="26606"/>
          <ac:spMkLst>
            <pc:docMk/>
            <pc:sldMk cId="2796368214" sldId="287"/>
            <ac:spMk id="11" creationId="{CB44330D-EA18-4254-AA95-EB49948539B8}"/>
          </ac:spMkLst>
        </pc:spChg>
        <pc:picChg chg="mod">
          <ac:chgData name="Sarah Gothard" userId="0e53f415fda5f162" providerId="LiveId" clId="{B0BD9804-7A39-44DA-8B26-E6F8ADE6699B}" dt="2019-09-28T20:26:14.865" v="14" actId="26606"/>
          <ac:picMkLst>
            <pc:docMk/>
            <pc:sldMk cId="2796368214" sldId="287"/>
            <ac:picMk id="2" creationId="{1BBFB509-7B82-4D2A-993B-EA65D2A3477F}"/>
          </ac:picMkLst>
        </pc:picChg>
      </pc:sldChg>
      <pc:sldChg chg="addSp modSp mod setBg">
        <pc:chgData name="Sarah Gothard" userId="0e53f415fda5f162" providerId="LiveId" clId="{B0BD9804-7A39-44DA-8B26-E6F8ADE6699B}" dt="2019-09-28T20:26:17.780" v="15" actId="26606"/>
        <pc:sldMkLst>
          <pc:docMk/>
          <pc:sldMk cId="227632356" sldId="288"/>
        </pc:sldMkLst>
        <pc:spChg chg="mod ord">
          <ac:chgData name="Sarah Gothard" userId="0e53f415fda5f162" providerId="LiveId" clId="{B0BD9804-7A39-44DA-8B26-E6F8ADE6699B}" dt="2019-09-28T20:26:17.780" v="15" actId="26606"/>
          <ac:spMkLst>
            <pc:docMk/>
            <pc:sldMk cId="227632356" sldId="288"/>
            <ac:spMk id="4" creationId="{535A2F81-5CB8-4655-A564-F12B7D32AA12}"/>
          </ac:spMkLst>
        </pc:spChg>
        <pc:spChg chg="add">
          <ac:chgData name="Sarah Gothard" userId="0e53f415fda5f162" providerId="LiveId" clId="{B0BD9804-7A39-44DA-8B26-E6F8ADE6699B}" dt="2019-09-28T20:26:17.780" v="15" actId="26606"/>
          <ac:spMkLst>
            <pc:docMk/>
            <pc:sldMk cId="227632356" sldId="288"/>
            <ac:spMk id="9" creationId="{32BC26D8-82FB-445E-AA49-62A77D7C1EE0}"/>
          </ac:spMkLst>
        </pc:spChg>
        <pc:spChg chg="add">
          <ac:chgData name="Sarah Gothard" userId="0e53f415fda5f162" providerId="LiveId" clId="{B0BD9804-7A39-44DA-8B26-E6F8ADE6699B}" dt="2019-09-28T20:26:17.780" v="15" actId="26606"/>
          <ac:spMkLst>
            <pc:docMk/>
            <pc:sldMk cId="227632356" sldId="288"/>
            <ac:spMk id="11" creationId="{CB44330D-EA18-4254-AA95-EB49948539B8}"/>
          </ac:spMkLst>
        </pc:spChg>
        <pc:picChg chg="mod">
          <ac:chgData name="Sarah Gothard" userId="0e53f415fda5f162" providerId="LiveId" clId="{B0BD9804-7A39-44DA-8B26-E6F8ADE6699B}" dt="2019-09-28T20:26:17.780" v="15" actId="26606"/>
          <ac:picMkLst>
            <pc:docMk/>
            <pc:sldMk cId="227632356" sldId="288"/>
            <ac:picMk id="2" creationId="{01769B63-6150-427B-963A-1DB0C51C851A}"/>
          </ac:picMkLst>
        </pc:picChg>
      </pc:sldChg>
      <pc:sldChg chg="addSp modSp mod setBg">
        <pc:chgData name="Sarah Gothard" userId="0e53f415fda5f162" providerId="LiveId" clId="{B0BD9804-7A39-44DA-8B26-E6F8ADE6699B}" dt="2019-09-28T20:26:20.797" v="16" actId="26606"/>
        <pc:sldMkLst>
          <pc:docMk/>
          <pc:sldMk cId="816496725" sldId="289"/>
        </pc:sldMkLst>
        <pc:spChg chg="mod ord">
          <ac:chgData name="Sarah Gothard" userId="0e53f415fda5f162" providerId="LiveId" clId="{B0BD9804-7A39-44DA-8B26-E6F8ADE6699B}" dt="2019-09-28T20:26:20.797" v="16" actId="26606"/>
          <ac:spMkLst>
            <pc:docMk/>
            <pc:sldMk cId="816496725" sldId="289"/>
            <ac:spMk id="4" creationId="{535A2F81-5CB8-4655-A564-F12B7D32AA12}"/>
          </ac:spMkLst>
        </pc:spChg>
        <pc:spChg chg="add">
          <ac:chgData name="Sarah Gothard" userId="0e53f415fda5f162" providerId="LiveId" clId="{B0BD9804-7A39-44DA-8B26-E6F8ADE6699B}" dt="2019-09-28T20:26:20.797" v="16" actId="26606"/>
          <ac:spMkLst>
            <pc:docMk/>
            <pc:sldMk cId="816496725" sldId="289"/>
            <ac:spMk id="9" creationId="{32BC26D8-82FB-445E-AA49-62A77D7C1EE0}"/>
          </ac:spMkLst>
        </pc:spChg>
        <pc:spChg chg="add">
          <ac:chgData name="Sarah Gothard" userId="0e53f415fda5f162" providerId="LiveId" clId="{B0BD9804-7A39-44DA-8B26-E6F8ADE6699B}" dt="2019-09-28T20:26:20.797" v="16" actId="26606"/>
          <ac:spMkLst>
            <pc:docMk/>
            <pc:sldMk cId="816496725" sldId="289"/>
            <ac:spMk id="11" creationId="{CB44330D-EA18-4254-AA95-EB49948539B8}"/>
          </ac:spMkLst>
        </pc:spChg>
        <pc:picChg chg="mod">
          <ac:chgData name="Sarah Gothard" userId="0e53f415fda5f162" providerId="LiveId" clId="{B0BD9804-7A39-44DA-8B26-E6F8ADE6699B}" dt="2019-09-28T20:26:20.797" v="16" actId="26606"/>
          <ac:picMkLst>
            <pc:docMk/>
            <pc:sldMk cId="816496725" sldId="289"/>
            <ac:picMk id="3" creationId="{DBACE489-3D22-48A1-A067-CEA4A4B1E9FC}"/>
          </ac:picMkLst>
        </pc:picChg>
      </pc:sldChg>
    </pc:docChg>
  </pc:docChgLst>
  <pc:docChgLst>
    <pc:chgData name="Sarah Gothard" userId="0e53f415fda5f162" providerId="LiveId" clId="{3684A8DC-8556-4502-BBD8-4E6B9A051534}"/>
    <pc:docChg chg="custSel addSld delSld modSld sldOrd modMainMaster">
      <pc:chgData name="Sarah Gothard" userId="0e53f415fda5f162" providerId="LiveId" clId="{3684A8DC-8556-4502-BBD8-4E6B9A051534}" dt="2019-07-27T14:10:05.810" v="90"/>
      <pc:docMkLst>
        <pc:docMk/>
      </pc:docMkLst>
      <pc:sldChg chg="addSp delSp modSp">
        <pc:chgData name="Sarah Gothard" userId="0e53f415fda5f162" providerId="LiveId" clId="{3684A8DC-8556-4502-BBD8-4E6B9A051534}" dt="2019-07-27T13:47:43.663" v="66"/>
        <pc:sldMkLst>
          <pc:docMk/>
          <pc:sldMk cId="1916202204" sldId="273"/>
        </pc:sldMkLst>
        <pc:spChg chg="mod">
          <ac:chgData name="Sarah Gothard" userId="0e53f415fda5f162" providerId="LiveId" clId="{3684A8DC-8556-4502-BBD8-4E6B9A051534}" dt="2019-07-27T12:35:23.834" v="39" actId="1035"/>
          <ac:spMkLst>
            <pc:docMk/>
            <pc:sldMk cId="1916202204" sldId="273"/>
            <ac:spMk id="4" creationId="{D7DCDF86-778E-47D3-A428-866E65773496}"/>
          </ac:spMkLst>
        </pc:spChg>
        <pc:picChg chg="add">
          <ac:chgData name="Sarah Gothard" userId="0e53f415fda5f162" providerId="LiveId" clId="{3684A8DC-8556-4502-BBD8-4E6B9A051534}" dt="2019-07-27T13:47:43.663" v="66"/>
          <ac:picMkLst>
            <pc:docMk/>
            <pc:sldMk cId="1916202204" sldId="273"/>
            <ac:picMk id="2" creationId="{67911E02-5C6C-45C6-ABF5-1BB5C196C10C}"/>
          </ac:picMkLst>
        </pc:picChg>
        <pc:picChg chg="del mod">
          <ac:chgData name="Sarah Gothard" userId="0e53f415fda5f162" providerId="LiveId" clId="{3684A8DC-8556-4502-BBD8-4E6B9A051534}" dt="2019-07-27T13:47:42.820" v="65" actId="478"/>
          <ac:picMkLst>
            <pc:docMk/>
            <pc:sldMk cId="1916202204" sldId="273"/>
            <ac:picMk id="5" creationId="{B80FCFBC-259B-428B-8103-4DDC17FF592E}"/>
          </ac:picMkLst>
        </pc:picChg>
      </pc:sldChg>
      <pc:sldChg chg="addSp delSp modSp">
        <pc:chgData name="Sarah Gothard" userId="0e53f415fda5f162" providerId="LiveId" clId="{3684A8DC-8556-4502-BBD8-4E6B9A051534}" dt="2019-07-27T13:55:52.828" v="79"/>
        <pc:sldMkLst>
          <pc:docMk/>
          <pc:sldMk cId="1808709003" sldId="274"/>
        </pc:sldMkLst>
        <pc:spChg chg="add del mod">
          <ac:chgData name="Sarah Gothard" userId="0e53f415fda5f162" providerId="LiveId" clId="{3684A8DC-8556-4502-BBD8-4E6B9A051534}" dt="2019-07-27T12:35:06.940" v="2" actId="478"/>
          <ac:spMkLst>
            <pc:docMk/>
            <pc:sldMk cId="1808709003" sldId="274"/>
            <ac:spMk id="3" creationId="{9D234E0F-1C26-4975-A232-A18F49B6572B}"/>
          </ac:spMkLst>
        </pc:spChg>
        <pc:spChg chg="mod">
          <ac:chgData name="Sarah Gothard" userId="0e53f415fda5f162" providerId="LiveId" clId="{3684A8DC-8556-4502-BBD8-4E6B9A051534}" dt="2019-07-27T12:35:14.441" v="20" actId="1036"/>
          <ac:spMkLst>
            <pc:docMk/>
            <pc:sldMk cId="1808709003" sldId="274"/>
            <ac:spMk id="4" creationId="{535A2F81-5CB8-4655-A564-F12B7D32AA12}"/>
          </ac:spMkLst>
        </pc:spChg>
        <pc:picChg chg="del mod">
          <ac:chgData name="Sarah Gothard" userId="0e53f415fda5f162" providerId="LiveId" clId="{3684A8DC-8556-4502-BBD8-4E6B9A051534}" dt="2019-07-27T12:34:57.238" v="1" actId="478"/>
          <ac:picMkLst>
            <pc:docMk/>
            <pc:sldMk cId="1808709003" sldId="274"/>
            <ac:picMk id="5" creationId="{5CA821D4-6E2E-4D67-8FEE-C93DF64939D3}"/>
          </ac:picMkLst>
        </pc:picChg>
        <pc:picChg chg="del mod">
          <ac:chgData name="Sarah Gothard" userId="0e53f415fda5f162" providerId="LiveId" clId="{3684A8DC-8556-4502-BBD8-4E6B9A051534}" dt="2019-07-27T12:35:08.192" v="3" actId="478"/>
          <ac:picMkLst>
            <pc:docMk/>
            <pc:sldMk cId="1808709003" sldId="274"/>
            <ac:picMk id="6" creationId="{9A538480-7339-4BC9-9129-8A8F641441C9}"/>
          </ac:picMkLst>
        </pc:picChg>
        <pc:picChg chg="add">
          <ac:chgData name="Sarah Gothard" userId="0e53f415fda5f162" providerId="LiveId" clId="{3684A8DC-8556-4502-BBD8-4E6B9A051534}" dt="2019-07-27T13:55:52.828" v="79"/>
          <ac:picMkLst>
            <pc:docMk/>
            <pc:sldMk cId="1808709003" sldId="274"/>
            <ac:picMk id="7" creationId="{8F892663-3A49-45FB-931B-090FDF03BE29}"/>
          </ac:picMkLst>
        </pc:picChg>
      </pc:sldChg>
      <pc:sldChg chg="addSp add">
        <pc:chgData name="Sarah Gothard" userId="0e53f415fda5f162" providerId="LiveId" clId="{3684A8DC-8556-4502-BBD8-4E6B9A051534}" dt="2019-07-27T13:59:58.102" v="81"/>
        <pc:sldMkLst>
          <pc:docMk/>
          <pc:sldMk cId="497935964" sldId="275"/>
        </pc:sldMkLst>
        <pc:picChg chg="add">
          <ac:chgData name="Sarah Gothard" userId="0e53f415fda5f162" providerId="LiveId" clId="{3684A8DC-8556-4502-BBD8-4E6B9A051534}" dt="2019-07-27T13:59:58.102" v="81"/>
          <ac:picMkLst>
            <pc:docMk/>
            <pc:sldMk cId="497935964" sldId="275"/>
            <ac:picMk id="2" creationId="{28DC142B-201D-45F5-A5D9-CFFA5DBF848A}"/>
          </ac:picMkLst>
        </pc:picChg>
      </pc:sldChg>
      <pc:sldChg chg="addSp add">
        <pc:chgData name="Sarah Gothard" userId="0e53f415fda5f162" providerId="LiveId" clId="{3684A8DC-8556-4502-BBD8-4E6B9A051534}" dt="2019-07-27T13:49:40.936" v="67"/>
        <pc:sldMkLst>
          <pc:docMk/>
          <pc:sldMk cId="2154060877" sldId="276"/>
        </pc:sldMkLst>
        <pc:picChg chg="add">
          <ac:chgData name="Sarah Gothard" userId="0e53f415fda5f162" providerId="LiveId" clId="{3684A8DC-8556-4502-BBD8-4E6B9A051534}" dt="2019-07-27T13:49:40.936" v="67"/>
          <ac:picMkLst>
            <pc:docMk/>
            <pc:sldMk cId="2154060877" sldId="276"/>
            <ac:picMk id="2" creationId="{9A880A36-660E-4FAD-BA71-C0D80E6120B3}"/>
          </ac:picMkLst>
        </pc:picChg>
      </pc:sldChg>
      <pc:sldChg chg="addSp add">
        <pc:chgData name="Sarah Gothard" userId="0e53f415fda5f162" providerId="LiveId" clId="{3684A8DC-8556-4502-BBD8-4E6B9A051534}" dt="2019-07-27T13:52:54.651" v="78"/>
        <pc:sldMkLst>
          <pc:docMk/>
          <pc:sldMk cId="906809734" sldId="277"/>
        </pc:sldMkLst>
        <pc:picChg chg="add">
          <ac:chgData name="Sarah Gothard" userId="0e53f415fda5f162" providerId="LiveId" clId="{3684A8DC-8556-4502-BBD8-4E6B9A051534}" dt="2019-07-27T13:52:54.651" v="78"/>
          <ac:picMkLst>
            <pc:docMk/>
            <pc:sldMk cId="906809734" sldId="277"/>
            <ac:picMk id="2" creationId="{D186832C-6C87-4272-825D-49D061E393FF}"/>
          </ac:picMkLst>
        </pc:picChg>
      </pc:sldChg>
      <pc:sldChg chg="addSp add">
        <pc:chgData name="Sarah Gothard" userId="0e53f415fda5f162" providerId="LiveId" clId="{3684A8DC-8556-4502-BBD8-4E6B9A051534}" dt="2019-07-27T14:08:38.201" v="85"/>
        <pc:sldMkLst>
          <pc:docMk/>
          <pc:sldMk cId="1827358863" sldId="278"/>
        </pc:sldMkLst>
        <pc:picChg chg="add">
          <ac:chgData name="Sarah Gothard" userId="0e53f415fda5f162" providerId="LiveId" clId="{3684A8DC-8556-4502-BBD8-4E6B9A051534}" dt="2019-07-27T14:08:38.201" v="85"/>
          <ac:picMkLst>
            <pc:docMk/>
            <pc:sldMk cId="1827358863" sldId="278"/>
            <ac:picMk id="2" creationId="{3D9DD4EA-B7A5-40B4-8AFE-96954C3587C0}"/>
          </ac:picMkLst>
        </pc:picChg>
      </pc:sldChg>
      <pc:sldChg chg="addSp add">
        <pc:chgData name="Sarah Gothard" userId="0e53f415fda5f162" providerId="LiveId" clId="{3684A8DC-8556-4502-BBD8-4E6B9A051534}" dt="2019-07-27T13:49:49.035" v="68"/>
        <pc:sldMkLst>
          <pc:docMk/>
          <pc:sldMk cId="3833115869" sldId="279"/>
        </pc:sldMkLst>
        <pc:picChg chg="add">
          <ac:chgData name="Sarah Gothard" userId="0e53f415fda5f162" providerId="LiveId" clId="{3684A8DC-8556-4502-BBD8-4E6B9A051534}" dt="2019-07-27T13:49:49.035" v="68"/>
          <ac:picMkLst>
            <pc:docMk/>
            <pc:sldMk cId="3833115869" sldId="279"/>
            <ac:picMk id="2" creationId="{73ED0A94-C7BD-4AA8-ACBB-EDB0C285AFFA}"/>
          </ac:picMkLst>
        </pc:picChg>
      </pc:sldChg>
      <pc:sldChg chg="addSp add ord">
        <pc:chgData name="Sarah Gothard" userId="0e53f415fda5f162" providerId="LiveId" clId="{3684A8DC-8556-4502-BBD8-4E6B9A051534}" dt="2019-07-27T14:01:17.173" v="82"/>
        <pc:sldMkLst>
          <pc:docMk/>
          <pc:sldMk cId="1148406985" sldId="280"/>
        </pc:sldMkLst>
        <pc:picChg chg="add">
          <ac:chgData name="Sarah Gothard" userId="0e53f415fda5f162" providerId="LiveId" clId="{3684A8DC-8556-4502-BBD8-4E6B9A051534}" dt="2019-07-27T14:01:17.173" v="82"/>
          <ac:picMkLst>
            <pc:docMk/>
            <pc:sldMk cId="1148406985" sldId="280"/>
            <ac:picMk id="2" creationId="{D72881AE-FDF9-44D7-B38F-40D6ED1F62EE}"/>
          </ac:picMkLst>
        </pc:picChg>
      </pc:sldChg>
      <pc:sldChg chg="addSp add">
        <pc:chgData name="Sarah Gothard" userId="0e53f415fda5f162" providerId="LiveId" clId="{3684A8DC-8556-4502-BBD8-4E6B9A051534}" dt="2019-07-27T13:52:51.200" v="77"/>
        <pc:sldMkLst>
          <pc:docMk/>
          <pc:sldMk cId="2487340723" sldId="281"/>
        </pc:sldMkLst>
        <pc:picChg chg="add">
          <ac:chgData name="Sarah Gothard" userId="0e53f415fda5f162" providerId="LiveId" clId="{3684A8DC-8556-4502-BBD8-4E6B9A051534}" dt="2019-07-27T13:52:51.200" v="77"/>
          <ac:picMkLst>
            <pc:docMk/>
            <pc:sldMk cId="2487340723" sldId="281"/>
            <ac:picMk id="2" creationId="{3DFCFBB6-F5C9-47BF-85E3-F9221C4B022F}"/>
          </ac:picMkLst>
        </pc:picChg>
      </pc:sldChg>
      <pc:sldChg chg="addSp delSp add">
        <pc:chgData name="Sarah Gothard" userId="0e53f415fda5f162" providerId="LiveId" clId="{3684A8DC-8556-4502-BBD8-4E6B9A051534}" dt="2019-07-27T14:10:05.810" v="90"/>
        <pc:sldMkLst>
          <pc:docMk/>
          <pc:sldMk cId="3314664357" sldId="282"/>
        </pc:sldMkLst>
        <pc:picChg chg="add del">
          <ac:chgData name="Sarah Gothard" userId="0e53f415fda5f162" providerId="LiveId" clId="{3684A8DC-8556-4502-BBD8-4E6B9A051534}" dt="2019-07-27T14:09:52.988" v="87"/>
          <ac:picMkLst>
            <pc:docMk/>
            <pc:sldMk cId="3314664357" sldId="282"/>
            <ac:picMk id="2" creationId="{8D859CF4-51CF-44B9-A20C-9612E4FA8FE6}"/>
          </ac:picMkLst>
        </pc:picChg>
        <pc:picChg chg="add del">
          <ac:chgData name="Sarah Gothard" userId="0e53f415fda5f162" providerId="LiveId" clId="{3684A8DC-8556-4502-BBD8-4E6B9A051534}" dt="2019-07-27T14:10:00.450" v="89"/>
          <ac:picMkLst>
            <pc:docMk/>
            <pc:sldMk cId="3314664357" sldId="282"/>
            <ac:picMk id="3" creationId="{2D7109A9-E632-47E3-885D-52E629B43B20}"/>
          </ac:picMkLst>
        </pc:picChg>
        <pc:picChg chg="add">
          <ac:chgData name="Sarah Gothard" userId="0e53f415fda5f162" providerId="LiveId" clId="{3684A8DC-8556-4502-BBD8-4E6B9A051534}" dt="2019-07-27T14:10:05.810" v="90"/>
          <ac:picMkLst>
            <pc:docMk/>
            <pc:sldMk cId="3314664357" sldId="282"/>
            <ac:picMk id="5" creationId="{68B526AC-C014-4202-B02B-1C98FBE1C508}"/>
          </ac:picMkLst>
        </pc:picChg>
      </pc:sldChg>
      <pc:sldChg chg="addSp add">
        <pc:chgData name="Sarah Gothard" userId="0e53f415fda5f162" providerId="LiveId" clId="{3684A8DC-8556-4502-BBD8-4E6B9A051534}" dt="2019-07-27T14:02:02.210" v="83"/>
        <pc:sldMkLst>
          <pc:docMk/>
          <pc:sldMk cId="2250477126" sldId="283"/>
        </pc:sldMkLst>
        <pc:picChg chg="add">
          <ac:chgData name="Sarah Gothard" userId="0e53f415fda5f162" providerId="LiveId" clId="{3684A8DC-8556-4502-BBD8-4E6B9A051534}" dt="2019-07-27T14:02:02.210" v="83"/>
          <ac:picMkLst>
            <pc:docMk/>
            <pc:sldMk cId="2250477126" sldId="283"/>
            <ac:picMk id="2" creationId="{AFFE9695-FB58-4F22-B7C9-661470D25E37}"/>
          </ac:picMkLst>
        </pc:picChg>
      </pc:sldChg>
      <pc:sldChg chg="addSp add">
        <pc:chgData name="Sarah Gothard" userId="0e53f415fda5f162" providerId="LiveId" clId="{3684A8DC-8556-4502-BBD8-4E6B9A051534}" dt="2019-07-27T13:49:55.523" v="70"/>
        <pc:sldMkLst>
          <pc:docMk/>
          <pc:sldMk cId="420393925" sldId="284"/>
        </pc:sldMkLst>
        <pc:picChg chg="add">
          <ac:chgData name="Sarah Gothard" userId="0e53f415fda5f162" providerId="LiveId" clId="{3684A8DC-8556-4502-BBD8-4E6B9A051534}" dt="2019-07-27T13:49:55.523" v="70"/>
          <ac:picMkLst>
            <pc:docMk/>
            <pc:sldMk cId="420393925" sldId="284"/>
            <ac:picMk id="2" creationId="{01769B63-6150-427B-963A-1DB0C51C851A}"/>
          </ac:picMkLst>
        </pc:picChg>
      </pc:sldChg>
      <pc:sldChg chg="addSp add">
        <pc:chgData name="Sarah Gothard" userId="0e53f415fda5f162" providerId="LiveId" clId="{3684A8DC-8556-4502-BBD8-4E6B9A051534}" dt="2019-07-27T13:52:47.816" v="76"/>
        <pc:sldMkLst>
          <pc:docMk/>
          <pc:sldMk cId="1948850073" sldId="285"/>
        </pc:sldMkLst>
        <pc:picChg chg="add">
          <ac:chgData name="Sarah Gothard" userId="0e53f415fda5f162" providerId="LiveId" clId="{3684A8DC-8556-4502-BBD8-4E6B9A051534}" dt="2019-07-27T13:52:47.816" v="76"/>
          <ac:picMkLst>
            <pc:docMk/>
            <pc:sldMk cId="1948850073" sldId="285"/>
            <ac:picMk id="2" creationId="{64BE37B0-C945-4E64-945B-636C24E09119}"/>
          </ac:picMkLst>
        </pc:picChg>
      </pc:sldChg>
      <pc:sldChg chg="addSp add">
        <pc:chgData name="Sarah Gothard" userId="0e53f415fda5f162" providerId="LiveId" clId="{3684A8DC-8556-4502-BBD8-4E6B9A051534}" dt="2019-07-27T13:57:54.751" v="80"/>
        <pc:sldMkLst>
          <pc:docMk/>
          <pc:sldMk cId="1292423545" sldId="286"/>
        </pc:sldMkLst>
        <pc:picChg chg="add">
          <ac:chgData name="Sarah Gothard" userId="0e53f415fda5f162" providerId="LiveId" clId="{3684A8DC-8556-4502-BBD8-4E6B9A051534}" dt="2019-07-27T13:57:54.751" v="80"/>
          <ac:picMkLst>
            <pc:docMk/>
            <pc:sldMk cId="1292423545" sldId="286"/>
            <ac:picMk id="2" creationId="{FDF1BCAD-C1F6-4DA2-97E1-D9B3D9581D82}"/>
          </ac:picMkLst>
        </pc:picChg>
      </pc:sldChg>
      <pc:sldChg chg="addSp add">
        <pc:chgData name="Sarah Gothard" userId="0e53f415fda5f162" providerId="LiveId" clId="{3684A8DC-8556-4502-BBD8-4E6B9A051534}" dt="2019-07-27T14:02:55.488" v="84"/>
        <pc:sldMkLst>
          <pc:docMk/>
          <pc:sldMk cId="2796368214" sldId="287"/>
        </pc:sldMkLst>
        <pc:picChg chg="add">
          <ac:chgData name="Sarah Gothard" userId="0e53f415fda5f162" providerId="LiveId" clId="{3684A8DC-8556-4502-BBD8-4E6B9A051534}" dt="2019-07-27T14:02:55.488" v="84"/>
          <ac:picMkLst>
            <pc:docMk/>
            <pc:sldMk cId="2796368214" sldId="287"/>
            <ac:picMk id="2" creationId="{1BBFB509-7B82-4D2A-993B-EA65D2A3477F}"/>
          </ac:picMkLst>
        </pc:picChg>
      </pc:sldChg>
      <pc:sldChg chg="add">
        <pc:chgData name="Sarah Gothard" userId="0e53f415fda5f162" providerId="LiveId" clId="{3684A8DC-8556-4502-BBD8-4E6B9A051534}" dt="2019-07-27T13:50:15.887" v="72"/>
        <pc:sldMkLst>
          <pc:docMk/>
          <pc:sldMk cId="227632356" sldId="288"/>
        </pc:sldMkLst>
      </pc:sldChg>
      <pc:sldChg chg="addSp delSp add">
        <pc:chgData name="Sarah Gothard" userId="0e53f415fda5f162" providerId="LiveId" clId="{3684A8DC-8556-4502-BBD8-4E6B9A051534}" dt="2019-07-27T13:52:44.188" v="75"/>
        <pc:sldMkLst>
          <pc:docMk/>
          <pc:sldMk cId="816496725" sldId="289"/>
        </pc:sldMkLst>
        <pc:picChg chg="add del">
          <ac:chgData name="Sarah Gothard" userId="0e53f415fda5f162" providerId="LiveId" clId="{3684A8DC-8556-4502-BBD8-4E6B9A051534}" dt="2019-07-27T13:52:08.388" v="74" actId="478"/>
          <ac:picMkLst>
            <pc:docMk/>
            <pc:sldMk cId="816496725" sldId="289"/>
            <ac:picMk id="2" creationId="{DC6B361A-558A-44CA-A32E-7191603B50D3}"/>
          </ac:picMkLst>
        </pc:picChg>
        <pc:picChg chg="add">
          <ac:chgData name="Sarah Gothard" userId="0e53f415fda5f162" providerId="LiveId" clId="{3684A8DC-8556-4502-BBD8-4E6B9A051534}" dt="2019-07-27T13:52:44.188" v="75"/>
          <ac:picMkLst>
            <pc:docMk/>
            <pc:sldMk cId="816496725" sldId="289"/>
            <ac:picMk id="3" creationId="{DBACE489-3D22-48A1-A067-CEA4A4B1E9FC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9/28/2019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9/28/2019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980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9/28/2019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866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331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944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25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981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9/28/2019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026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9/28/2019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877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9/28/2019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77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9/28/2019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060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9/28/2019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984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9/28/2019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56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9/28/2019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527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7911E02-5C6C-45C6-ABF5-1BB5C196C1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488438"/>
            <a:ext cx="10905066" cy="188112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DCDF86-778E-47D3-A428-866E65773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162022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8B526AC-C014-4202-B02B-1C98FBE1C5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48209"/>
            <a:ext cx="10905066" cy="55615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5A2F81-5CB8-4655-A564-F12B7D32A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146643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FFE9695-FB58-4F22-B7C9-661470D25E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605" y="643467"/>
            <a:ext cx="1031679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5A2F81-5CB8-4655-A564-F12B7D32A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504771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1769B63-6150-427B-963A-1DB0C51C85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5A2F81-5CB8-4655-A564-F12B7D32A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03939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4BE37B0-C945-4E64-945B-636C24E091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5A2F81-5CB8-4655-A564-F12B7D32A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488500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DF1BCAD-C1F6-4DA2-97E1-D9B3D9581D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327" y="643467"/>
            <a:ext cx="107653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5A2F81-5CB8-4655-A564-F12B7D32A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924235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BBFB509-7B82-4D2A-993B-EA65D2A347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605" y="643467"/>
            <a:ext cx="1031679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5A2F81-5CB8-4655-A564-F12B7D32A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963682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1769B63-6150-427B-963A-1DB0C51C85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5A2F81-5CB8-4655-A564-F12B7D32A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76323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BACE489-3D22-48A1-A067-CEA4A4B1E9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5A2F81-5CB8-4655-A564-F12B7D32A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16496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F892663-3A49-45FB-931B-090FDF03BE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48209"/>
            <a:ext cx="10905066" cy="55615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5A2F81-5CB8-4655-A564-F12B7D32A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08709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8DC142B-201D-45F5-A5D9-CFFA5DBF84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605" y="643467"/>
            <a:ext cx="1031679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5A2F81-5CB8-4655-A564-F12B7D32A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97935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A880A36-660E-4FAD-BA71-C0D80E6120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5A2F81-5CB8-4655-A564-F12B7D32A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54060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186832C-6C87-4272-825D-49D061E393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5A2F81-5CB8-4655-A564-F12B7D32A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068097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D9DD4EA-B7A5-40B4-8AFE-96954C3587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48209"/>
            <a:ext cx="10905066" cy="55615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5A2F81-5CB8-4655-A564-F12B7D32A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273588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72881AE-FDF9-44D7-B38F-40D6ED1F62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605" y="643467"/>
            <a:ext cx="1031679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5A2F81-5CB8-4655-A564-F12B7D32A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484069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3ED0A94-C7BD-4AA8-ACBB-EDB0C285AF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5A2F81-5CB8-4655-A564-F12B7D32A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33115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DFCFBB6-F5C9-47BF-85E3-F9221C4B02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5A2F81-5CB8-4655-A564-F12B7D32A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87340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</Words>
  <Application>Microsoft Office PowerPoint</Application>
  <PresentationFormat>Widescreen</PresentationFormat>
  <Paragraphs>19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2019-09-28T20:26:20Z</dcterms:created>
  <dcterms:modified xsi:type="dcterms:W3CDTF">2019-09-28T20:26:27Z</dcterms:modified>
</cp:coreProperties>
</file>