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5"/>
  </p:notesMasterIdLst>
  <p:handoutMasterIdLst>
    <p:handoutMasterId r:id="rId16"/>
  </p:handoutMasterIdLst>
  <p:sldIdLst>
    <p:sldId id="256" r:id="rId2"/>
    <p:sldId id="277" r:id="rId3"/>
    <p:sldId id="278" r:id="rId4"/>
    <p:sldId id="279" r:id="rId5"/>
    <p:sldId id="280" r:id="rId6"/>
    <p:sldId id="281" r:id="rId7"/>
    <p:sldId id="282" r:id="rId8"/>
    <p:sldId id="283" r:id="rId9"/>
    <p:sldId id="284" r:id="rId10"/>
    <p:sldId id="285" r:id="rId11"/>
    <p:sldId id="288" r:id="rId12"/>
    <p:sldId id="286"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63" d="100"/>
          <a:sy n="63" d="100"/>
        </p:scale>
        <p:origin x="103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A0D968E5-F5EB-4C8D-BCFD-BC458E07EBCC}"/>
    <pc:docChg chg="undo custSel addSld delSld modSld sldOrd">
      <pc:chgData name="Sarah Gothard" userId="0e53f415fda5f162" providerId="LiveId" clId="{A0D968E5-F5EB-4C8D-BCFD-BC458E07EBCC}" dt="2022-01-02T19:47:17.326" v="48" actId="27614"/>
      <pc:docMkLst>
        <pc:docMk/>
      </pc:docMkLst>
      <pc:sldChg chg="addSp delSp modSp mod">
        <pc:chgData name="Sarah Gothard" userId="0e53f415fda5f162" providerId="LiveId" clId="{A0D968E5-F5EB-4C8D-BCFD-BC458E07EBCC}" dt="2022-01-02T19:40:30.255" v="2" actId="26606"/>
        <pc:sldMkLst>
          <pc:docMk/>
          <pc:sldMk cId="2910433961" sldId="256"/>
        </pc:sldMkLst>
        <pc:spChg chg="ord">
          <ac:chgData name="Sarah Gothard" userId="0e53f415fda5f162" providerId="LiveId" clId="{A0D968E5-F5EB-4C8D-BCFD-BC458E07EBCC}" dt="2022-01-02T19:40:30.255" v="2" actId="26606"/>
          <ac:spMkLst>
            <pc:docMk/>
            <pc:sldMk cId="2910433961" sldId="256"/>
            <ac:spMk id="4" creationId="{FD60A99A-3D3E-41F4-8FB2-F58BC94B1563}"/>
          </ac:spMkLst>
        </pc:spChg>
        <pc:spChg chg="del">
          <ac:chgData name="Sarah Gothard" userId="0e53f415fda5f162" providerId="LiveId" clId="{A0D968E5-F5EB-4C8D-BCFD-BC458E07EBCC}" dt="2022-01-02T19:40:30.255" v="2" actId="26606"/>
          <ac:spMkLst>
            <pc:docMk/>
            <pc:sldMk cId="2910433961" sldId="256"/>
            <ac:spMk id="86" creationId="{32BC26D8-82FB-445E-AA49-62A77D7C1EE0}"/>
          </ac:spMkLst>
        </pc:spChg>
        <pc:spChg chg="del">
          <ac:chgData name="Sarah Gothard" userId="0e53f415fda5f162" providerId="LiveId" clId="{A0D968E5-F5EB-4C8D-BCFD-BC458E07EBCC}" dt="2022-01-02T19:40:30.255" v="2" actId="26606"/>
          <ac:spMkLst>
            <pc:docMk/>
            <pc:sldMk cId="2910433961" sldId="256"/>
            <ac:spMk id="88" creationId="{CB44330D-EA18-4254-AA95-EB49948539B8}"/>
          </ac:spMkLst>
        </pc:spChg>
        <pc:spChg chg="add">
          <ac:chgData name="Sarah Gothard" userId="0e53f415fda5f162" providerId="LiveId" clId="{A0D968E5-F5EB-4C8D-BCFD-BC458E07EBCC}" dt="2022-01-02T19:40:30.255" v="2" actId="26606"/>
          <ac:spMkLst>
            <pc:docMk/>
            <pc:sldMk cId="2910433961" sldId="256"/>
            <ac:spMk id="93" creationId="{32BC26D8-82FB-445E-AA49-62A77D7C1EE0}"/>
          </ac:spMkLst>
        </pc:spChg>
        <pc:spChg chg="add">
          <ac:chgData name="Sarah Gothard" userId="0e53f415fda5f162" providerId="LiveId" clId="{A0D968E5-F5EB-4C8D-BCFD-BC458E07EBCC}" dt="2022-01-02T19:40:30.255" v="2" actId="26606"/>
          <ac:spMkLst>
            <pc:docMk/>
            <pc:sldMk cId="2910433961" sldId="256"/>
            <ac:spMk id="95" creationId="{CB44330D-EA18-4254-AA95-EB49948539B8}"/>
          </ac:spMkLst>
        </pc:spChg>
        <pc:picChg chg="add mod">
          <ac:chgData name="Sarah Gothard" userId="0e53f415fda5f162" providerId="LiveId" clId="{A0D968E5-F5EB-4C8D-BCFD-BC458E07EBCC}" dt="2022-01-02T19:40:30.255" v="2" actId="26606"/>
          <ac:picMkLst>
            <pc:docMk/>
            <pc:sldMk cId="2910433961" sldId="256"/>
            <ac:picMk id="3" creationId="{8395B1E3-FA23-474C-8BD3-CEBD52BE81A7}"/>
          </ac:picMkLst>
        </pc:picChg>
        <pc:picChg chg="del">
          <ac:chgData name="Sarah Gothard" userId="0e53f415fda5f162" providerId="LiveId" clId="{A0D968E5-F5EB-4C8D-BCFD-BC458E07EBCC}" dt="2022-01-02T19:40:13.590" v="0" actId="478"/>
          <ac:picMkLst>
            <pc:docMk/>
            <pc:sldMk cId="2910433961" sldId="256"/>
            <ac:picMk id="5" creationId="{04F4ACFC-A670-4B5B-9C31-C2ACB6EEA46E}"/>
          </ac:picMkLst>
        </pc:picChg>
      </pc:sldChg>
      <pc:sldChg chg="del">
        <pc:chgData name="Sarah Gothard" userId="0e53f415fda5f162" providerId="LiveId" clId="{A0D968E5-F5EB-4C8D-BCFD-BC458E07EBCC}" dt="2022-01-02T19:40:35.783" v="4" actId="47"/>
        <pc:sldMkLst>
          <pc:docMk/>
          <pc:sldMk cId="20734884" sldId="266"/>
        </pc:sldMkLst>
      </pc:sldChg>
      <pc:sldChg chg="del">
        <pc:chgData name="Sarah Gothard" userId="0e53f415fda5f162" providerId="LiveId" clId="{A0D968E5-F5EB-4C8D-BCFD-BC458E07EBCC}" dt="2022-01-02T19:40:35.783" v="4" actId="47"/>
        <pc:sldMkLst>
          <pc:docMk/>
          <pc:sldMk cId="280532514" sldId="267"/>
        </pc:sldMkLst>
      </pc:sldChg>
      <pc:sldChg chg="del">
        <pc:chgData name="Sarah Gothard" userId="0e53f415fda5f162" providerId="LiveId" clId="{A0D968E5-F5EB-4C8D-BCFD-BC458E07EBCC}" dt="2022-01-02T19:40:35.783" v="4" actId="47"/>
        <pc:sldMkLst>
          <pc:docMk/>
          <pc:sldMk cId="2185234947" sldId="268"/>
        </pc:sldMkLst>
      </pc:sldChg>
      <pc:sldChg chg="del">
        <pc:chgData name="Sarah Gothard" userId="0e53f415fda5f162" providerId="LiveId" clId="{A0D968E5-F5EB-4C8D-BCFD-BC458E07EBCC}" dt="2022-01-02T19:40:35.783" v="4" actId="47"/>
        <pc:sldMkLst>
          <pc:docMk/>
          <pc:sldMk cId="4293645276" sldId="269"/>
        </pc:sldMkLst>
      </pc:sldChg>
      <pc:sldChg chg="del">
        <pc:chgData name="Sarah Gothard" userId="0e53f415fda5f162" providerId="LiveId" clId="{A0D968E5-F5EB-4C8D-BCFD-BC458E07EBCC}" dt="2022-01-02T19:40:35.783" v="4" actId="47"/>
        <pc:sldMkLst>
          <pc:docMk/>
          <pc:sldMk cId="1081730967" sldId="270"/>
        </pc:sldMkLst>
      </pc:sldChg>
      <pc:sldChg chg="del">
        <pc:chgData name="Sarah Gothard" userId="0e53f415fda5f162" providerId="LiveId" clId="{A0D968E5-F5EB-4C8D-BCFD-BC458E07EBCC}" dt="2022-01-02T19:40:35.783" v="4" actId="47"/>
        <pc:sldMkLst>
          <pc:docMk/>
          <pc:sldMk cId="1924538251" sldId="271"/>
        </pc:sldMkLst>
      </pc:sldChg>
      <pc:sldChg chg="del">
        <pc:chgData name="Sarah Gothard" userId="0e53f415fda5f162" providerId="LiveId" clId="{A0D968E5-F5EB-4C8D-BCFD-BC458E07EBCC}" dt="2022-01-02T19:40:35.783" v="4" actId="47"/>
        <pc:sldMkLst>
          <pc:docMk/>
          <pc:sldMk cId="4163548679" sldId="272"/>
        </pc:sldMkLst>
      </pc:sldChg>
      <pc:sldChg chg="del">
        <pc:chgData name="Sarah Gothard" userId="0e53f415fda5f162" providerId="LiveId" clId="{A0D968E5-F5EB-4C8D-BCFD-BC458E07EBCC}" dt="2022-01-02T19:40:35.783" v="4" actId="47"/>
        <pc:sldMkLst>
          <pc:docMk/>
          <pc:sldMk cId="1647066433" sldId="273"/>
        </pc:sldMkLst>
      </pc:sldChg>
      <pc:sldChg chg="del">
        <pc:chgData name="Sarah Gothard" userId="0e53f415fda5f162" providerId="LiveId" clId="{A0D968E5-F5EB-4C8D-BCFD-BC458E07EBCC}" dt="2022-01-02T19:40:35.783" v="4" actId="47"/>
        <pc:sldMkLst>
          <pc:docMk/>
          <pc:sldMk cId="4119990060" sldId="274"/>
        </pc:sldMkLst>
      </pc:sldChg>
      <pc:sldChg chg="del">
        <pc:chgData name="Sarah Gothard" userId="0e53f415fda5f162" providerId="LiveId" clId="{A0D968E5-F5EB-4C8D-BCFD-BC458E07EBCC}" dt="2022-01-02T19:40:35.783" v="4" actId="47"/>
        <pc:sldMkLst>
          <pc:docMk/>
          <pc:sldMk cId="3216900760" sldId="275"/>
        </pc:sldMkLst>
      </pc:sldChg>
      <pc:sldChg chg="del">
        <pc:chgData name="Sarah Gothard" userId="0e53f415fda5f162" providerId="LiveId" clId="{A0D968E5-F5EB-4C8D-BCFD-BC458E07EBCC}" dt="2022-01-02T19:40:35.783" v="4" actId="47"/>
        <pc:sldMkLst>
          <pc:docMk/>
          <pc:sldMk cId="1300770014" sldId="276"/>
        </pc:sldMkLst>
      </pc:sldChg>
      <pc:sldChg chg="addSp delSp modSp mod">
        <pc:chgData name="Sarah Gothard" userId="0e53f415fda5f162" providerId="LiveId" clId="{A0D968E5-F5EB-4C8D-BCFD-BC458E07EBCC}" dt="2022-01-02T19:41:49.629" v="13" actId="27614"/>
        <pc:sldMkLst>
          <pc:docMk/>
          <pc:sldMk cId="1937519048" sldId="277"/>
        </pc:sldMkLst>
        <pc:spChg chg="add del mod">
          <ac:chgData name="Sarah Gothard" userId="0e53f415fda5f162" providerId="LiveId" clId="{A0D968E5-F5EB-4C8D-BCFD-BC458E07EBCC}" dt="2022-01-02T19:41:00.273" v="6" actId="26606"/>
          <ac:spMkLst>
            <pc:docMk/>
            <pc:sldMk cId="1937519048" sldId="277"/>
            <ac:spMk id="3" creationId="{A8E501A0-A20A-46BF-A522-0DB061FE3153}"/>
          </ac:spMkLst>
        </pc:spChg>
        <pc:spChg chg="ord">
          <ac:chgData name="Sarah Gothard" userId="0e53f415fda5f162" providerId="LiveId" clId="{A0D968E5-F5EB-4C8D-BCFD-BC458E07EBCC}" dt="2022-01-02T19:41:48.045" v="12" actId="26606"/>
          <ac:spMkLst>
            <pc:docMk/>
            <pc:sldMk cId="1937519048" sldId="277"/>
            <ac:spMk id="4" creationId="{D3BC9CAE-CFFA-4411-8F11-56E8187C8D6C}"/>
          </ac:spMkLst>
        </pc:spChg>
        <pc:spChg chg="add del mod">
          <ac:chgData name="Sarah Gothard" userId="0e53f415fda5f162" providerId="LiveId" clId="{A0D968E5-F5EB-4C8D-BCFD-BC458E07EBCC}" dt="2022-01-02T19:41:48.045" v="12" actId="26606"/>
          <ac:spMkLst>
            <pc:docMk/>
            <pc:sldMk cId="1937519048" sldId="277"/>
            <ac:spMk id="9" creationId="{9134B61E-148B-43EB-BF81-CD1B1C16FBCC}"/>
          </ac:spMkLst>
        </pc:spChg>
        <pc:spChg chg="del">
          <ac:chgData name="Sarah Gothard" userId="0e53f415fda5f162" providerId="LiveId" clId="{A0D968E5-F5EB-4C8D-BCFD-BC458E07EBCC}" dt="2022-01-02T19:41:00.273" v="6" actId="26606"/>
          <ac:spMkLst>
            <pc:docMk/>
            <pc:sldMk cId="1937519048" sldId="277"/>
            <ac:spMk id="11" creationId="{32BC26D8-82FB-445E-AA49-62A77D7C1EE0}"/>
          </ac:spMkLst>
        </pc:spChg>
        <pc:spChg chg="del">
          <ac:chgData name="Sarah Gothard" userId="0e53f415fda5f162" providerId="LiveId" clId="{A0D968E5-F5EB-4C8D-BCFD-BC458E07EBCC}" dt="2022-01-02T19:41:00.273" v="6" actId="26606"/>
          <ac:spMkLst>
            <pc:docMk/>
            <pc:sldMk cId="1937519048" sldId="277"/>
            <ac:spMk id="13" creationId="{CB44330D-EA18-4254-AA95-EB49948539B8}"/>
          </ac:spMkLst>
        </pc:spChg>
        <pc:spChg chg="add del">
          <ac:chgData name="Sarah Gothard" userId="0e53f415fda5f162" providerId="LiveId" clId="{A0D968E5-F5EB-4C8D-BCFD-BC458E07EBCC}" dt="2022-01-02T19:41:48.045" v="12" actId="26606"/>
          <ac:spMkLst>
            <pc:docMk/>
            <pc:sldMk cId="1937519048" sldId="277"/>
            <ac:spMk id="18" creationId="{32BC26D8-82FB-445E-AA49-62A77D7C1EE0}"/>
          </ac:spMkLst>
        </pc:spChg>
        <pc:spChg chg="add del">
          <ac:chgData name="Sarah Gothard" userId="0e53f415fda5f162" providerId="LiveId" clId="{A0D968E5-F5EB-4C8D-BCFD-BC458E07EBCC}" dt="2022-01-02T19:41:48.045" v="12" actId="26606"/>
          <ac:spMkLst>
            <pc:docMk/>
            <pc:sldMk cId="1937519048" sldId="277"/>
            <ac:spMk id="20" creationId="{CB44330D-EA18-4254-AA95-EB49948539B8}"/>
          </ac:spMkLst>
        </pc:spChg>
        <pc:spChg chg="add">
          <ac:chgData name="Sarah Gothard" userId="0e53f415fda5f162" providerId="LiveId" clId="{A0D968E5-F5EB-4C8D-BCFD-BC458E07EBCC}" dt="2022-01-02T19:41:48.045" v="12" actId="26606"/>
          <ac:spMkLst>
            <pc:docMk/>
            <pc:sldMk cId="1937519048" sldId="277"/>
            <ac:spMk id="25" creationId="{32BC26D8-82FB-445E-AA49-62A77D7C1EE0}"/>
          </ac:spMkLst>
        </pc:spChg>
        <pc:spChg chg="add">
          <ac:chgData name="Sarah Gothard" userId="0e53f415fda5f162" providerId="LiveId" clId="{A0D968E5-F5EB-4C8D-BCFD-BC458E07EBCC}" dt="2022-01-02T19:41:48.045" v="12" actId="26606"/>
          <ac:spMkLst>
            <pc:docMk/>
            <pc:sldMk cId="1937519048" sldId="277"/>
            <ac:spMk id="27" creationId="{CB44330D-EA18-4254-AA95-EB49948539B8}"/>
          </ac:spMkLst>
        </pc:spChg>
        <pc:picChg chg="del">
          <ac:chgData name="Sarah Gothard" userId="0e53f415fda5f162" providerId="LiveId" clId="{A0D968E5-F5EB-4C8D-BCFD-BC458E07EBCC}" dt="2022-01-02T19:40:33.161" v="3" actId="478"/>
          <ac:picMkLst>
            <pc:docMk/>
            <pc:sldMk cId="1937519048" sldId="277"/>
            <ac:picMk id="6" creationId="{83C27884-3E23-46FF-8542-2511C0F7E4D7}"/>
          </ac:picMkLst>
        </pc:picChg>
        <pc:picChg chg="add del mod">
          <ac:chgData name="Sarah Gothard" userId="0e53f415fda5f162" providerId="LiveId" clId="{A0D968E5-F5EB-4C8D-BCFD-BC458E07EBCC}" dt="2022-01-02T19:41:20.174" v="8" actId="478"/>
          <ac:picMkLst>
            <pc:docMk/>
            <pc:sldMk cId="1937519048" sldId="277"/>
            <ac:picMk id="7" creationId="{CDDD7522-6D64-4DC3-8F87-CA415A35EF85}"/>
          </ac:picMkLst>
        </pc:picChg>
        <pc:picChg chg="add del">
          <ac:chgData name="Sarah Gothard" userId="0e53f415fda5f162" providerId="LiveId" clId="{A0D968E5-F5EB-4C8D-BCFD-BC458E07EBCC}" dt="2022-01-02T19:41:22.759" v="10" actId="21"/>
          <ac:picMkLst>
            <pc:docMk/>
            <pc:sldMk cId="1937519048" sldId="277"/>
            <ac:picMk id="12" creationId="{40C1F070-9621-48B5-AAAD-4AB8E61A94DD}"/>
          </ac:picMkLst>
        </pc:picChg>
        <pc:picChg chg="add mod">
          <ac:chgData name="Sarah Gothard" userId="0e53f415fda5f162" providerId="LiveId" clId="{A0D968E5-F5EB-4C8D-BCFD-BC458E07EBCC}" dt="2022-01-02T19:41:49.629" v="13" actId="27614"/>
          <ac:picMkLst>
            <pc:docMk/>
            <pc:sldMk cId="1937519048" sldId="277"/>
            <ac:picMk id="15" creationId="{0EE89D9B-6432-4EE4-838F-7C5D62EAD487}"/>
          </ac:picMkLst>
        </pc:picChg>
      </pc:sldChg>
      <pc:sldChg chg="addSp delSp modSp new mod setBg">
        <pc:chgData name="Sarah Gothard" userId="0e53f415fda5f162" providerId="LiveId" clId="{A0D968E5-F5EB-4C8D-BCFD-BC458E07EBCC}" dt="2022-01-02T19:42:47.270" v="18" actId="27614"/>
        <pc:sldMkLst>
          <pc:docMk/>
          <pc:sldMk cId="3781319607" sldId="278"/>
        </pc:sldMkLst>
        <pc:spChg chg="del">
          <ac:chgData name="Sarah Gothard" userId="0e53f415fda5f162" providerId="LiveId" clId="{A0D968E5-F5EB-4C8D-BCFD-BC458E07EBCC}" dt="2022-01-02T19:42:06.055" v="16" actId="26606"/>
          <ac:spMkLst>
            <pc:docMk/>
            <pc:sldMk cId="3781319607" sldId="278"/>
            <ac:spMk id="2" creationId="{25691D94-6432-480C-AD2A-9F071F97B6BD}"/>
          </ac:spMkLst>
        </pc:spChg>
        <pc:spChg chg="del">
          <ac:chgData name="Sarah Gothard" userId="0e53f415fda5f162" providerId="LiveId" clId="{A0D968E5-F5EB-4C8D-BCFD-BC458E07EBCC}" dt="2022-01-02T19:42:06.055" v="16" actId="26606"/>
          <ac:spMkLst>
            <pc:docMk/>
            <pc:sldMk cId="3781319607" sldId="278"/>
            <ac:spMk id="3" creationId="{898DB2D4-27F6-4F20-A70C-701F44CFC117}"/>
          </ac:spMkLst>
        </pc:spChg>
        <pc:spChg chg="mod ord">
          <ac:chgData name="Sarah Gothard" userId="0e53f415fda5f162" providerId="LiveId" clId="{A0D968E5-F5EB-4C8D-BCFD-BC458E07EBCC}" dt="2022-01-02T19:42:06.055" v="16" actId="26606"/>
          <ac:spMkLst>
            <pc:docMk/>
            <pc:sldMk cId="3781319607" sldId="278"/>
            <ac:spMk id="4" creationId="{D6539CE2-4EC0-407C-BE83-F3BDAC52D59F}"/>
          </ac:spMkLst>
        </pc:spChg>
        <pc:spChg chg="add">
          <ac:chgData name="Sarah Gothard" userId="0e53f415fda5f162" providerId="LiveId" clId="{A0D968E5-F5EB-4C8D-BCFD-BC458E07EBCC}" dt="2022-01-02T19:42:06.055" v="16" actId="26606"/>
          <ac:spMkLst>
            <pc:docMk/>
            <pc:sldMk cId="3781319607" sldId="278"/>
            <ac:spMk id="11" creationId="{32BC26D8-82FB-445E-AA49-62A77D7C1EE0}"/>
          </ac:spMkLst>
        </pc:spChg>
        <pc:spChg chg="add">
          <ac:chgData name="Sarah Gothard" userId="0e53f415fda5f162" providerId="LiveId" clId="{A0D968E5-F5EB-4C8D-BCFD-BC458E07EBCC}" dt="2022-01-02T19:42:06.055" v="16" actId="26606"/>
          <ac:spMkLst>
            <pc:docMk/>
            <pc:sldMk cId="3781319607" sldId="278"/>
            <ac:spMk id="13" creationId="{CB44330D-EA18-4254-AA95-EB49948539B8}"/>
          </ac:spMkLst>
        </pc:spChg>
        <pc:picChg chg="add mod">
          <ac:chgData name="Sarah Gothard" userId="0e53f415fda5f162" providerId="LiveId" clId="{A0D968E5-F5EB-4C8D-BCFD-BC458E07EBCC}" dt="2022-01-02T19:42:47.270" v="18" actId="27614"/>
          <ac:picMkLst>
            <pc:docMk/>
            <pc:sldMk cId="3781319607" sldId="278"/>
            <ac:picMk id="6" creationId="{BD248A4B-8C95-4220-B672-DA262A6AD4B7}"/>
          </ac:picMkLst>
        </pc:picChg>
      </pc:sldChg>
      <pc:sldChg chg="addSp delSp modSp new mod setBg">
        <pc:chgData name="Sarah Gothard" userId="0e53f415fda5f162" providerId="LiveId" clId="{A0D968E5-F5EB-4C8D-BCFD-BC458E07EBCC}" dt="2022-01-02T19:45:06.162" v="27" actId="27614"/>
        <pc:sldMkLst>
          <pc:docMk/>
          <pc:sldMk cId="2113569537" sldId="279"/>
        </pc:sldMkLst>
        <pc:spChg chg="del">
          <ac:chgData name="Sarah Gothard" userId="0e53f415fda5f162" providerId="LiveId" clId="{A0D968E5-F5EB-4C8D-BCFD-BC458E07EBCC}" dt="2022-01-02T19:44:00.317" v="26" actId="26606"/>
          <ac:spMkLst>
            <pc:docMk/>
            <pc:sldMk cId="2113569537" sldId="279"/>
            <ac:spMk id="2" creationId="{E185A2BA-A2B8-46C7-915E-624C071FDAAE}"/>
          </ac:spMkLst>
        </pc:spChg>
        <pc:spChg chg="del">
          <ac:chgData name="Sarah Gothard" userId="0e53f415fda5f162" providerId="LiveId" clId="{A0D968E5-F5EB-4C8D-BCFD-BC458E07EBCC}" dt="2022-01-02T19:44:00.317" v="26" actId="26606"/>
          <ac:spMkLst>
            <pc:docMk/>
            <pc:sldMk cId="2113569537" sldId="279"/>
            <ac:spMk id="3" creationId="{BDE3D097-082B-480E-BBD1-85CCBBBCE7BE}"/>
          </ac:spMkLst>
        </pc:spChg>
        <pc:spChg chg="mod ord">
          <ac:chgData name="Sarah Gothard" userId="0e53f415fda5f162" providerId="LiveId" clId="{A0D968E5-F5EB-4C8D-BCFD-BC458E07EBCC}" dt="2022-01-02T19:44:00.317" v="26" actId="26606"/>
          <ac:spMkLst>
            <pc:docMk/>
            <pc:sldMk cId="2113569537" sldId="279"/>
            <ac:spMk id="4" creationId="{6050F2BB-9CD5-42BA-92EB-73464BBD2201}"/>
          </ac:spMkLst>
        </pc:spChg>
        <pc:spChg chg="add">
          <ac:chgData name="Sarah Gothard" userId="0e53f415fda5f162" providerId="LiveId" clId="{A0D968E5-F5EB-4C8D-BCFD-BC458E07EBCC}" dt="2022-01-02T19:44:00.317" v="26" actId="26606"/>
          <ac:spMkLst>
            <pc:docMk/>
            <pc:sldMk cId="2113569537" sldId="279"/>
            <ac:spMk id="17" creationId="{32BC26D8-82FB-445E-AA49-62A77D7C1EE0}"/>
          </ac:spMkLst>
        </pc:spChg>
        <pc:spChg chg="add">
          <ac:chgData name="Sarah Gothard" userId="0e53f415fda5f162" providerId="LiveId" clId="{A0D968E5-F5EB-4C8D-BCFD-BC458E07EBCC}" dt="2022-01-02T19:44:00.317" v="26" actId="26606"/>
          <ac:spMkLst>
            <pc:docMk/>
            <pc:sldMk cId="2113569537" sldId="279"/>
            <ac:spMk id="19" creationId="{CB44330D-EA18-4254-AA95-EB49948539B8}"/>
          </ac:spMkLst>
        </pc:spChg>
        <pc:picChg chg="add del">
          <ac:chgData name="Sarah Gothard" userId="0e53f415fda5f162" providerId="LiveId" clId="{A0D968E5-F5EB-4C8D-BCFD-BC458E07EBCC}" dt="2022-01-02T19:42:50.196" v="20" actId="22"/>
          <ac:picMkLst>
            <pc:docMk/>
            <pc:sldMk cId="2113569537" sldId="279"/>
            <ac:picMk id="6" creationId="{1FE88D55-21C7-420B-943E-18E2D220E860}"/>
          </ac:picMkLst>
        </pc:picChg>
        <pc:picChg chg="add del">
          <ac:chgData name="Sarah Gothard" userId="0e53f415fda5f162" providerId="LiveId" clId="{A0D968E5-F5EB-4C8D-BCFD-BC458E07EBCC}" dt="2022-01-02T19:43:10.969" v="22" actId="21"/>
          <ac:picMkLst>
            <pc:docMk/>
            <pc:sldMk cId="2113569537" sldId="279"/>
            <ac:picMk id="8" creationId="{C015C367-37DC-4360-BC66-92686AF3B13D}"/>
          </ac:picMkLst>
        </pc:picChg>
        <pc:picChg chg="add del">
          <ac:chgData name="Sarah Gothard" userId="0e53f415fda5f162" providerId="LiveId" clId="{A0D968E5-F5EB-4C8D-BCFD-BC458E07EBCC}" dt="2022-01-02T19:43:41.881" v="24" actId="22"/>
          <ac:picMkLst>
            <pc:docMk/>
            <pc:sldMk cId="2113569537" sldId="279"/>
            <ac:picMk id="10" creationId="{94BDF6CC-3347-4370-8FD7-411B969C36A2}"/>
          </ac:picMkLst>
        </pc:picChg>
        <pc:picChg chg="add mod">
          <ac:chgData name="Sarah Gothard" userId="0e53f415fda5f162" providerId="LiveId" clId="{A0D968E5-F5EB-4C8D-BCFD-BC458E07EBCC}" dt="2022-01-02T19:45:06.162" v="27" actId="27614"/>
          <ac:picMkLst>
            <pc:docMk/>
            <pc:sldMk cId="2113569537" sldId="279"/>
            <ac:picMk id="12" creationId="{FD9E0928-8913-4FEA-9194-3DDC0FD543F1}"/>
          </ac:picMkLst>
        </pc:picChg>
      </pc:sldChg>
      <pc:sldChg chg="addSp delSp modSp new mod ord setBg">
        <pc:chgData name="Sarah Gothard" userId="0e53f415fda5f162" providerId="LiveId" clId="{A0D968E5-F5EB-4C8D-BCFD-BC458E07EBCC}" dt="2022-01-02T19:45:17.401" v="33"/>
        <pc:sldMkLst>
          <pc:docMk/>
          <pc:sldMk cId="560077491" sldId="280"/>
        </pc:sldMkLst>
        <pc:spChg chg="del">
          <ac:chgData name="Sarah Gothard" userId="0e53f415fda5f162" providerId="LiveId" clId="{A0D968E5-F5EB-4C8D-BCFD-BC458E07EBCC}" dt="2022-01-02T19:45:09.399" v="30" actId="26606"/>
          <ac:spMkLst>
            <pc:docMk/>
            <pc:sldMk cId="560077491" sldId="280"/>
            <ac:spMk id="2" creationId="{CCF07724-54C6-41EB-A3CA-0FF6E0403AD5}"/>
          </ac:spMkLst>
        </pc:spChg>
        <pc:spChg chg="del">
          <ac:chgData name="Sarah Gothard" userId="0e53f415fda5f162" providerId="LiveId" clId="{A0D968E5-F5EB-4C8D-BCFD-BC458E07EBCC}" dt="2022-01-02T19:45:09.399" v="30" actId="26606"/>
          <ac:spMkLst>
            <pc:docMk/>
            <pc:sldMk cId="560077491" sldId="280"/>
            <ac:spMk id="3" creationId="{53FA701F-BB72-4130-B468-9A366A9D1726}"/>
          </ac:spMkLst>
        </pc:spChg>
        <pc:spChg chg="mod ord">
          <ac:chgData name="Sarah Gothard" userId="0e53f415fda5f162" providerId="LiveId" clId="{A0D968E5-F5EB-4C8D-BCFD-BC458E07EBCC}" dt="2022-01-02T19:45:09.399" v="30" actId="26606"/>
          <ac:spMkLst>
            <pc:docMk/>
            <pc:sldMk cId="560077491" sldId="280"/>
            <ac:spMk id="4" creationId="{F183F907-FFB1-47AB-9E32-B4A4E057CEB7}"/>
          </ac:spMkLst>
        </pc:spChg>
        <pc:spChg chg="add">
          <ac:chgData name="Sarah Gothard" userId="0e53f415fda5f162" providerId="LiveId" clId="{A0D968E5-F5EB-4C8D-BCFD-BC458E07EBCC}" dt="2022-01-02T19:45:09.399" v="30" actId="26606"/>
          <ac:spMkLst>
            <pc:docMk/>
            <pc:sldMk cId="560077491" sldId="280"/>
            <ac:spMk id="11" creationId="{32BC26D8-82FB-445E-AA49-62A77D7C1EE0}"/>
          </ac:spMkLst>
        </pc:spChg>
        <pc:spChg chg="add">
          <ac:chgData name="Sarah Gothard" userId="0e53f415fda5f162" providerId="LiveId" clId="{A0D968E5-F5EB-4C8D-BCFD-BC458E07EBCC}" dt="2022-01-02T19:45:09.399" v="30" actId="26606"/>
          <ac:spMkLst>
            <pc:docMk/>
            <pc:sldMk cId="560077491" sldId="280"/>
            <ac:spMk id="13" creationId="{CB44330D-EA18-4254-AA95-EB49948539B8}"/>
          </ac:spMkLst>
        </pc:spChg>
        <pc:picChg chg="add mod">
          <ac:chgData name="Sarah Gothard" userId="0e53f415fda5f162" providerId="LiveId" clId="{A0D968E5-F5EB-4C8D-BCFD-BC458E07EBCC}" dt="2022-01-02T19:45:09.399" v="30" actId="26606"/>
          <ac:picMkLst>
            <pc:docMk/>
            <pc:sldMk cId="560077491" sldId="280"/>
            <ac:picMk id="6" creationId="{372B6635-4B52-49B3-9EEF-A3BFD065C6BC}"/>
          </ac:picMkLst>
        </pc:picChg>
      </pc:sldChg>
      <pc:sldChg chg="add">
        <pc:chgData name="Sarah Gothard" userId="0e53f415fda5f162" providerId="LiveId" clId="{A0D968E5-F5EB-4C8D-BCFD-BC458E07EBCC}" dt="2022-01-02T19:45:14.391" v="31" actId="2890"/>
        <pc:sldMkLst>
          <pc:docMk/>
          <pc:sldMk cId="3735469437" sldId="281"/>
        </pc:sldMkLst>
      </pc:sldChg>
      <pc:sldChg chg="addSp delSp add mod replId">
        <pc:chgData name="Sarah Gothard" userId="0e53f415fda5f162" providerId="LiveId" clId="{A0D968E5-F5EB-4C8D-BCFD-BC458E07EBCC}" dt="2022-01-02T19:46:01.351" v="35" actId="22"/>
        <pc:sldMkLst>
          <pc:docMk/>
          <pc:sldMk cId="3014909372" sldId="282"/>
        </pc:sldMkLst>
        <pc:picChg chg="add del">
          <ac:chgData name="Sarah Gothard" userId="0e53f415fda5f162" providerId="LiveId" clId="{A0D968E5-F5EB-4C8D-BCFD-BC458E07EBCC}" dt="2022-01-02T19:46:01.351" v="35" actId="22"/>
          <ac:picMkLst>
            <pc:docMk/>
            <pc:sldMk cId="3014909372" sldId="282"/>
            <ac:picMk id="3" creationId="{7CEDD642-33F9-4025-A79C-FBAAE9C84BA6}"/>
          </ac:picMkLst>
        </pc:picChg>
      </pc:sldChg>
      <pc:sldChg chg="addSp delSp modSp new mod ord setBg">
        <pc:chgData name="Sarah Gothard" userId="0e53f415fda5f162" providerId="LiveId" clId="{A0D968E5-F5EB-4C8D-BCFD-BC458E07EBCC}" dt="2022-01-02T19:46:23.737" v="43"/>
        <pc:sldMkLst>
          <pc:docMk/>
          <pc:sldMk cId="305448214" sldId="283"/>
        </pc:sldMkLst>
        <pc:spChg chg="del">
          <ac:chgData name="Sarah Gothard" userId="0e53f415fda5f162" providerId="LiveId" clId="{A0D968E5-F5EB-4C8D-BCFD-BC458E07EBCC}" dt="2022-01-02T19:46:05.870" v="38" actId="26606"/>
          <ac:spMkLst>
            <pc:docMk/>
            <pc:sldMk cId="305448214" sldId="283"/>
            <ac:spMk id="2" creationId="{E1A209D1-BD4F-4B7C-9A4F-517B9128426A}"/>
          </ac:spMkLst>
        </pc:spChg>
        <pc:spChg chg="del">
          <ac:chgData name="Sarah Gothard" userId="0e53f415fda5f162" providerId="LiveId" clId="{A0D968E5-F5EB-4C8D-BCFD-BC458E07EBCC}" dt="2022-01-02T19:46:05.870" v="38" actId="26606"/>
          <ac:spMkLst>
            <pc:docMk/>
            <pc:sldMk cId="305448214" sldId="283"/>
            <ac:spMk id="3" creationId="{F93FFCFF-203C-4AE5-B121-1968CEBAAAB9}"/>
          </ac:spMkLst>
        </pc:spChg>
        <pc:spChg chg="mod ord">
          <ac:chgData name="Sarah Gothard" userId="0e53f415fda5f162" providerId="LiveId" clId="{A0D968E5-F5EB-4C8D-BCFD-BC458E07EBCC}" dt="2022-01-02T19:46:05.870" v="38" actId="26606"/>
          <ac:spMkLst>
            <pc:docMk/>
            <pc:sldMk cId="305448214" sldId="283"/>
            <ac:spMk id="4" creationId="{56318D47-96B9-4623-8DBB-8449C8168714}"/>
          </ac:spMkLst>
        </pc:spChg>
        <pc:spChg chg="add">
          <ac:chgData name="Sarah Gothard" userId="0e53f415fda5f162" providerId="LiveId" clId="{A0D968E5-F5EB-4C8D-BCFD-BC458E07EBCC}" dt="2022-01-02T19:46:05.870" v="38" actId="26606"/>
          <ac:spMkLst>
            <pc:docMk/>
            <pc:sldMk cId="305448214" sldId="283"/>
            <ac:spMk id="11" creationId="{32BC26D8-82FB-445E-AA49-62A77D7C1EE0}"/>
          </ac:spMkLst>
        </pc:spChg>
        <pc:spChg chg="add">
          <ac:chgData name="Sarah Gothard" userId="0e53f415fda5f162" providerId="LiveId" clId="{A0D968E5-F5EB-4C8D-BCFD-BC458E07EBCC}" dt="2022-01-02T19:46:05.870" v="38" actId="26606"/>
          <ac:spMkLst>
            <pc:docMk/>
            <pc:sldMk cId="305448214" sldId="283"/>
            <ac:spMk id="13" creationId="{CB44330D-EA18-4254-AA95-EB49948539B8}"/>
          </ac:spMkLst>
        </pc:spChg>
        <pc:picChg chg="add mod">
          <ac:chgData name="Sarah Gothard" userId="0e53f415fda5f162" providerId="LiveId" clId="{A0D968E5-F5EB-4C8D-BCFD-BC458E07EBCC}" dt="2022-01-02T19:46:05.870" v="38" actId="26606"/>
          <ac:picMkLst>
            <pc:docMk/>
            <pc:sldMk cId="305448214" sldId="283"/>
            <ac:picMk id="6" creationId="{CA8B9386-3EB5-4423-8A1E-3E292FA34141}"/>
          </ac:picMkLst>
        </pc:picChg>
      </pc:sldChg>
      <pc:sldChg chg="add del">
        <pc:chgData name="Sarah Gothard" userId="0e53f415fda5f162" providerId="LiveId" clId="{A0D968E5-F5EB-4C8D-BCFD-BC458E07EBCC}" dt="2022-01-02T19:46:12.050" v="40" actId="2890"/>
        <pc:sldMkLst>
          <pc:docMk/>
          <pc:sldMk cId="1164603377" sldId="284"/>
        </pc:sldMkLst>
      </pc:sldChg>
      <pc:sldChg chg="add">
        <pc:chgData name="Sarah Gothard" userId="0e53f415fda5f162" providerId="LiveId" clId="{A0D968E5-F5EB-4C8D-BCFD-BC458E07EBCC}" dt="2022-01-02T19:46:21.823" v="41" actId="2890"/>
        <pc:sldMkLst>
          <pc:docMk/>
          <pc:sldMk cId="3289642277" sldId="284"/>
        </pc:sldMkLst>
      </pc:sldChg>
      <pc:sldChg chg="add replId">
        <pc:chgData name="Sarah Gothard" userId="0e53f415fda5f162" providerId="LiveId" clId="{A0D968E5-F5EB-4C8D-BCFD-BC458E07EBCC}" dt="2022-01-02T19:46:21.823" v="41" actId="2890"/>
        <pc:sldMkLst>
          <pc:docMk/>
          <pc:sldMk cId="825285344" sldId="285"/>
        </pc:sldMkLst>
      </pc:sldChg>
      <pc:sldChg chg="add">
        <pc:chgData name="Sarah Gothard" userId="0e53f415fda5f162" providerId="LiveId" clId="{A0D968E5-F5EB-4C8D-BCFD-BC458E07EBCC}" dt="2022-01-02T19:46:27.883" v="44" actId="2890"/>
        <pc:sldMkLst>
          <pc:docMk/>
          <pc:sldMk cId="2891059723" sldId="286"/>
        </pc:sldMkLst>
      </pc:sldChg>
      <pc:sldChg chg="add replId">
        <pc:chgData name="Sarah Gothard" userId="0e53f415fda5f162" providerId="LiveId" clId="{A0D968E5-F5EB-4C8D-BCFD-BC458E07EBCC}" dt="2022-01-02T19:46:27.883" v="44" actId="2890"/>
        <pc:sldMkLst>
          <pc:docMk/>
          <pc:sldMk cId="332322410" sldId="287"/>
        </pc:sldMkLst>
      </pc:sldChg>
      <pc:sldChg chg="addSp delSp modSp new mod setBg">
        <pc:chgData name="Sarah Gothard" userId="0e53f415fda5f162" providerId="LiveId" clId="{A0D968E5-F5EB-4C8D-BCFD-BC458E07EBCC}" dt="2022-01-02T19:47:17.326" v="48" actId="27614"/>
        <pc:sldMkLst>
          <pc:docMk/>
          <pc:sldMk cId="4247209531" sldId="288"/>
        </pc:sldMkLst>
        <pc:spChg chg="del">
          <ac:chgData name="Sarah Gothard" userId="0e53f415fda5f162" providerId="LiveId" clId="{A0D968E5-F5EB-4C8D-BCFD-BC458E07EBCC}" dt="2022-01-02T19:47:15.265" v="47" actId="26606"/>
          <ac:spMkLst>
            <pc:docMk/>
            <pc:sldMk cId="4247209531" sldId="288"/>
            <ac:spMk id="2" creationId="{4B1E1178-AAD1-43E2-B6E1-1654DBEFBCC6}"/>
          </ac:spMkLst>
        </pc:spChg>
        <pc:spChg chg="del">
          <ac:chgData name="Sarah Gothard" userId="0e53f415fda5f162" providerId="LiveId" clId="{A0D968E5-F5EB-4C8D-BCFD-BC458E07EBCC}" dt="2022-01-02T19:47:15.265" v="47" actId="26606"/>
          <ac:spMkLst>
            <pc:docMk/>
            <pc:sldMk cId="4247209531" sldId="288"/>
            <ac:spMk id="3" creationId="{7DCC2CD9-C0E7-4E82-A2D6-7070E46C330D}"/>
          </ac:spMkLst>
        </pc:spChg>
        <pc:spChg chg="mod ord">
          <ac:chgData name="Sarah Gothard" userId="0e53f415fda5f162" providerId="LiveId" clId="{A0D968E5-F5EB-4C8D-BCFD-BC458E07EBCC}" dt="2022-01-02T19:47:15.265" v="47" actId="26606"/>
          <ac:spMkLst>
            <pc:docMk/>
            <pc:sldMk cId="4247209531" sldId="288"/>
            <ac:spMk id="4" creationId="{D08B0E4E-A95D-412C-84B6-24E6236E21E7}"/>
          </ac:spMkLst>
        </pc:spChg>
        <pc:spChg chg="add">
          <ac:chgData name="Sarah Gothard" userId="0e53f415fda5f162" providerId="LiveId" clId="{A0D968E5-F5EB-4C8D-BCFD-BC458E07EBCC}" dt="2022-01-02T19:47:15.265" v="47" actId="26606"/>
          <ac:spMkLst>
            <pc:docMk/>
            <pc:sldMk cId="4247209531" sldId="288"/>
            <ac:spMk id="11" creationId="{32BC26D8-82FB-445E-AA49-62A77D7C1EE0}"/>
          </ac:spMkLst>
        </pc:spChg>
        <pc:spChg chg="add">
          <ac:chgData name="Sarah Gothard" userId="0e53f415fda5f162" providerId="LiveId" clId="{A0D968E5-F5EB-4C8D-BCFD-BC458E07EBCC}" dt="2022-01-02T19:47:15.265" v="47" actId="26606"/>
          <ac:spMkLst>
            <pc:docMk/>
            <pc:sldMk cId="4247209531" sldId="288"/>
            <ac:spMk id="13" creationId="{CB44330D-EA18-4254-AA95-EB49948539B8}"/>
          </ac:spMkLst>
        </pc:spChg>
        <pc:picChg chg="add mod">
          <ac:chgData name="Sarah Gothard" userId="0e53f415fda5f162" providerId="LiveId" clId="{A0D968E5-F5EB-4C8D-BCFD-BC458E07EBCC}" dt="2022-01-02T19:47:17.326" v="48" actId="27614"/>
          <ac:picMkLst>
            <pc:docMk/>
            <pc:sldMk cId="4247209531" sldId="288"/>
            <ac:picMk id="6" creationId="{A6FF81A9-043C-4F8E-B825-C0F39EDC699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3" name="Rectangle 9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395B1E3-FA23-474C-8BD3-CEBD52BE81A7}"/>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Shape&#10;&#10;Description automatically generated with medium confidence">
            <a:extLst>
              <a:ext uri="{FF2B5EF4-FFF2-40B4-BE49-F238E27FC236}">
                <a16:creationId xmlns:a16="http://schemas.microsoft.com/office/drawing/2014/main" id="{FD9E0928-8913-4FEA-9194-3DDC0FD543F1}"/>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6050F2BB-9CD5-42BA-92EB-73464BBD22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25285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6FF81A9-043C-4F8E-B825-C0F39EDC6991}"/>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D08B0E4E-A95D-412C-84B6-24E6236E21E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47209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D248A4B-8C95-4220-B672-DA262A6AD4B7}"/>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D6539CE2-4EC0-407C-BE83-F3BDAC52D5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91059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Shape&#10;&#10;Description automatically generated with medium confidence">
            <a:extLst>
              <a:ext uri="{FF2B5EF4-FFF2-40B4-BE49-F238E27FC236}">
                <a16:creationId xmlns:a16="http://schemas.microsoft.com/office/drawing/2014/main" id="{FD9E0928-8913-4FEA-9194-3DDC0FD543F1}"/>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6050F2BB-9CD5-42BA-92EB-73464BBD22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232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14" descr="Shape&#10;&#10;Description automatically generated with medium confidence">
            <a:extLst>
              <a:ext uri="{FF2B5EF4-FFF2-40B4-BE49-F238E27FC236}">
                <a16:creationId xmlns:a16="http://schemas.microsoft.com/office/drawing/2014/main" id="{0EE89D9B-6432-4EE4-838F-7C5D62EAD487}"/>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D248A4B-8C95-4220-B672-DA262A6AD4B7}"/>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D6539CE2-4EC0-407C-BE83-F3BDAC52D5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8131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Shape&#10;&#10;Description automatically generated with medium confidence">
            <a:extLst>
              <a:ext uri="{FF2B5EF4-FFF2-40B4-BE49-F238E27FC236}">
                <a16:creationId xmlns:a16="http://schemas.microsoft.com/office/drawing/2014/main" id="{FD9E0928-8913-4FEA-9194-3DDC0FD543F1}"/>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6050F2BB-9CD5-42BA-92EB-73464BBD22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13569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72B6635-4B52-49B3-9EEF-A3BFD065C6BC}"/>
              </a:ext>
            </a:extLst>
          </p:cNvPr>
          <p:cNvPicPr>
            <a:picLocks noGrp="1" noChangeAspect="1"/>
          </p:cNvPicPr>
          <p:nvPr>
            <p:ph idx="1"/>
          </p:nvPr>
        </p:nvPicPr>
        <p:blipFill>
          <a:blip r:embed="rId2"/>
          <a:stretch>
            <a:fillRect/>
          </a:stretch>
        </p:blipFill>
        <p:spPr>
          <a:xfrm>
            <a:off x="1008268" y="643467"/>
            <a:ext cx="10175464" cy="5571066"/>
          </a:xfrm>
          <a:prstGeom prst="rect">
            <a:avLst/>
          </a:prstGeom>
        </p:spPr>
      </p:pic>
      <p:sp>
        <p:nvSpPr>
          <p:cNvPr id="4" name="Footer Placeholder 3">
            <a:extLst>
              <a:ext uri="{FF2B5EF4-FFF2-40B4-BE49-F238E27FC236}">
                <a16:creationId xmlns:a16="http://schemas.microsoft.com/office/drawing/2014/main" id="{F183F907-FFB1-47AB-9E32-B4A4E057CEB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600774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D248A4B-8C95-4220-B672-DA262A6AD4B7}"/>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D6539CE2-4EC0-407C-BE83-F3BDAC52D5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35469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Content Placeholder 11" descr="Shape&#10;&#10;Description automatically generated with medium confidence">
            <a:extLst>
              <a:ext uri="{FF2B5EF4-FFF2-40B4-BE49-F238E27FC236}">
                <a16:creationId xmlns:a16="http://schemas.microsoft.com/office/drawing/2014/main" id="{FD9E0928-8913-4FEA-9194-3DDC0FD543F1}"/>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6050F2BB-9CD5-42BA-92EB-73464BBD220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14909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A8B9386-3EB5-4423-8A1E-3E292FA34141}"/>
              </a:ext>
            </a:extLst>
          </p:cNvPr>
          <p:cNvPicPr>
            <a:picLocks noGrp="1" noChangeAspect="1"/>
          </p:cNvPicPr>
          <p:nvPr>
            <p:ph idx="1"/>
          </p:nvPr>
        </p:nvPicPr>
        <p:blipFill>
          <a:blip r:embed="rId2"/>
          <a:stretch>
            <a:fillRect/>
          </a:stretch>
        </p:blipFill>
        <p:spPr>
          <a:xfrm>
            <a:off x="1054311" y="643467"/>
            <a:ext cx="10083377" cy="5571066"/>
          </a:xfrm>
          <a:prstGeom prst="rect">
            <a:avLst/>
          </a:prstGeom>
        </p:spPr>
      </p:pic>
      <p:sp>
        <p:nvSpPr>
          <p:cNvPr id="4" name="Footer Placeholder 3">
            <a:extLst>
              <a:ext uri="{FF2B5EF4-FFF2-40B4-BE49-F238E27FC236}">
                <a16:creationId xmlns:a16="http://schemas.microsoft.com/office/drawing/2014/main" id="{56318D47-96B9-4623-8DBB-8449C8168714}"/>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5448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BD248A4B-8C95-4220-B672-DA262A6AD4B7}"/>
              </a:ext>
            </a:extLst>
          </p:cNvPr>
          <p:cNvPicPr>
            <a:picLocks noGrp="1" noChangeAspect="1"/>
          </p:cNvPicPr>
          <p:nvPr>
            <p:ph idx="1"/>
          </p:nvPr>
        </p:nvPicPr>
        <p:blipFill>
          <a:blip r:embed="rId2"/>
          <a:stretch>
            <a:fillRect/>
          </a:stretch>
        </p:blipFill>
        <p:spPr>
          <a:xfrm>
            <a:off x="643467" y="1561508"/>
            <a:ext cx="10905066" cy="3734984"/>
          </a:xfrm>
          <a:prstGeom prst="rect">
            <a:avLst/>
          </a:prstGeom>
        </p:spPr>
      </p:pic>
      <p:sp>
        <p:nvSpPr>
          <p:cNvPr id="4" name="Footer Placeholder 3">
            <a:extLst>
              <a:ext uri="{FF2B5EF4-FFF2-40B4-BE49-F238E27FC236}">
                <a16:creationId xmlns:a16="http://schemas.microsoft.com/office/drawing/2014/main" id="{D6539CE2-4EC0-407C-BE83-F3BDAC52D59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896422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13</cp:revision>
  <dcterms:created xsi:type="dcterms:W3CDTF">2019-09-28T20:24:12Z</dcterms:created>
  <dcterms:modified xsi:type="dcterms:W3CDTF">2022-01-02T19:47:41Z</dcterms:modified>
</cp:coreProperties>
</file>