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sldIdLst>
    <p:sldId id="339" r:id="rId3"/>
    <p:sldId id="256" r:id="rId4"/>
    <p:sldId id="340" r:id="rId5"/>
    <p:sldId id="341" r:id="rId6"/>
    <p:sldId id="34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3" autoAdjust="0"/>
    <p:restoredTop sz="94660"/>
  </p:normalViewPr>
  <p:slideViewPr>
    <p:cSldViewPr snapToGrid="0">
      <p:cViewPr>
        <p:scale>
          <a:sx n="50" d="100"/>
          <a:sy n="50" d="100"/>
        </p:scale>
        <p:origin x="736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D3D3D8-D308-4748-B88C-03A0D4BA64DA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D63E5E-05E9-4042-ADEB-74A8F8F8C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077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908AF-65BE-457F-9D87-289A548E61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74598-83AF-2D6E-2EBB-2E3FF2FDC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F17DCC-29D0-CFD5-69E3-E68773991F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A31191-B825-F255-6BA4-7E12C09E0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C3EDE-8571-4857-A88A-3B3A072B0D0C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762EF-68F2-DAB1-FA2E-17958100F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E31CC-3A54-E004-2B57-1BC7E455E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DD38-4996-48EC-A890-B492AA03A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496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99FEB-F99D-F3E3-7F28-7FC6AA23D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215BCB-31A4-EB48-440D-EBC3278314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4E2471-16D8-E941-D6E5-23BC8FAFC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C3EDE-8571-4857-A88A-3B3A072B0D0C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5CC1F-1D23-8471-C499-F719986A1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FFE45C-1DD5-7814-F1A8-0BE306408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DD38-4996-48EC-A890-B492AA03A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937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24A4C8-F0D8-92DC-45C0-47C288EB32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37DC27-7E8F-3EA5-9B90-AD2A125F07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69A8B0-41C5-7407-0007-C377EE6EC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C3EDE-8571-4857-A88A-3B3A072B0D0C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758EB8-510D-15DD-B31D-6A67B07B2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81C33-6E87-C41B-EE47-6EFC5FB09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DD38-4996-48EC-A890-B492AA03A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676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91145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4B0A9-0186-497C-8711-C9C8F6415D24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1040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D04E42-5CCB-49C6-AB42-6905F6B81218}" type="datetime1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69054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51F73F-7CEA-43BB-A41F-F4B64A7EC9D1}" type="datetime1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270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4EC99E-6062-4854-93A7-E8427FFD14FA}" type="datetime1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3279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67595D-A4DE-4C64-B72E-27955F711399}" type="datetime1">
              <a:rPr lang="en-US" smtClean="0"/>
              <a:t>8/21/2026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0044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EB4AC5-270F-49FE-BDDE-66D71CEE792C}" type="datetime1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4706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41A5C3-AF63-4931-AAC6-28834851B5FC}" type="datetime1">
              <a:rPr lang="en-US" smtClean="0"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949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F6DF2-D50E-BCF6-4636-9EC311463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B4AD2-73EB-4F7B-CEE3-82BF58EB5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3CDDEF-F316-4D96-EF2D-BE188B3F0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C3EDE-8571-4857-A88A-3B3A072B0D0C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5D43B3-A7F8-5850-8F7E-3B1E6DF2B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3948C8-688B-0110-0B1D-4AC9E186D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DD38-4996-48EC-A890-B492AA03A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4928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B6CFF-36C4-4705-9665-D0CA3AA4FA31}" type="datetime1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4134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A2641C-42EA-469E-8B34-6B12E51DE84E}" type="datetime1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3153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3BFA96-5E6F-4BAE-A9CF-2DC64591F103}" type="datetime1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0465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E53C-B4B1-4D35-864C-C014093F5EA2}" type="datetime1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862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45CAB-8FD2-C4B3-6C22-69249A7B1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1FE2B-D2FA-D308-80F1-6AA6CE6ABC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EF87E5-A02E-DF19-3D10-B48AD6FEB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C3EDE-8571-4857-A88A-3B3A072B0D0C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BBA9BC-503F-3CFE-ACEC-2E969BDEF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E4945F-561B-A68A-CECC-66630D46F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DD38-4996-48EC-A890-B492AA03A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509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4CF6B-B38D-675B-73C6-D652D2172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524728-A136-6F29-6AF0-C701BEC5D2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5E5E60-EE8F-040B-FF41-949281E3B5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409CD8-41BE-21B5-884C-EA2EE1AF7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C3EDE-8571-4857-A88A-3B3A072B0D0C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086DB6-F8E7-CAD9-7007-E9ACD864F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E0FDB5-CBC0-CD62-24D0-47650E1A8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DD38-4996-48EC-A890-B492AA03A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717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5ED41-1930-E77F-ABD3-F7006DDDC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5BED88-712E-2623-5BDF-C83F031E5E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82940B-0557-ED7A-31ED-9ED59CAE5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A20906-A3D0-57EB-DC29-A98AE8DAF4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173D1E-C671-2CF1-4686-5301584287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DC46EE-B7C6-4A74-F512-49DE88CDD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C3EDE-8571-4857-A88A-3B3A072B0D0C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34D493-5974-BEA9-EA33-46506BAA2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7A60C3-70A5-351C-22AB-50ACE3222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DD38-4996-48EC-A890-B492AA03A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041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7083A-CCE3-8D1C-A402-5F3928132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1B294B-3F6A-027D-9BE6-CECD46BA8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C3EDE-8571-4857-A88A-3B3A072B0D0C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13D357-582C-79F3-6D7E-01D575BFB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B929D8-7237-6AD8-DB82-F10185183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DD38-4996-48EC-A890-B492AA03A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643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D6AEA0-84CB-D17F-4184-D903DB3A9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C3EDE-8571-4857-A88A-3B3A072B0D0C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CCDF83-1637-2E29-8554-1512DB4A7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67AF0E-D9AA-3A51-C959-1DE04FE62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DD38-4996-48EC-A890-B492AA03A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362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3E199-F9DC-B998-C385-C23988AEC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81A74-868B-4A3E-7C46-EE7C5E441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CBCCEF-4CD6-01C3-0D23-771E1398D9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6FF0A4-3EA9-F640-AD0B-B14E239F4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C3EDE-8571-4857-A88A-3B3A072B0D0C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623C33-A670-6708-4DE1-0FF6142A9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62A7DA-46DB-2823-6764-1BF81BFCB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DD38-4996-48EC-A890-B492AA03A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398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BE475-F31F-0AC4-4B21-39612C132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13598F-8688-27C3-BAE6-8D0C161C8E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F6A58A-E71D-5975-8DE1-48D2696DE3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274D97-882F-F5B2-D79E-10BC33897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C3EDE-8571-4857-A88A-3B3A072B0D0C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DE535A-F496-9F87-C47E-6103DC22D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22A741-9885-F09E-5BF6-2EA0F9FD2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2DD38-4996-48EC-A890-B492AA03A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155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205D3B-347F-D567-F617-EDC1AE9AF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35570A-FCFF-2E51-4A8B-D064322141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2036E-97C1-0976-45F6-EF7E229F12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2C3EDE-8571-4857-A88A-3B3A072B0D0C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AA6F7C-CEF9-5F40-9813-28C4E0A2FC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603999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41B6A-77B2-7EC0-16BF-0E53C182B2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92DD38-4996-48EC-A890-B492AA03A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04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237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Domain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C5AB03-A787-E17E-BDDA-96B92485521B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217200"/>
            <a:ext cx="10287000" cy="242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9800514-563C-04DF-70BC-E5848267E7F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2DA3538-9B5F-9C3B-C8D2-19D40A57E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652713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7B0CC7C-753E-A402-FF06-609959DEFDB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581319-4F89-7A8E-AC35-4F555BA97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0F4482-DE58-9D3A-9D98-22FD4D46E3C7}"/>
              </a:ext>
            </a:extLst>
          </p:cNvPr>
          <p:cNvSpPr txBox="1"/>
          <p:nvPr/>
        </p:nvSpPr>
        <p:spPr>
          <a:xfrm>
            <a:off x="0" y="-1143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/>
              <a:t>(Again)</a:t>
            </a:r>
          </a:p>
        </p:txBody>
      </p:sp>
    </p:spTree>
    <p:extLst>
      <p:ext uri="{BB962C8B-B14F-4D97-AF65-F5344CB8AC3E}">
        <p14:creationId xmlns:p14="http://schemas.microsoft.com/office/powerpoint/2010/main" val="124471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A9364C7-B6F2-3FCF-D9A1-4E9EF8E4E0D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1874"/>
            <a:ext cx="12192000" cy="4574251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0CE99B-C351-63C1-E7A6-949332802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068727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C11EB5E-EFE1-81BB-0117-AE02E7CC509E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E539C7-5AAA-DC49-B361-79B365E23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19263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56</Words>
  <Application>Microsoft Office PowerPoint</Application>
  <PresentationFormat>Widescreen</PresentationFormat>
  <Paragraphs>8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Gothard, Sarah</dc:creator>
  <cp:lastModifiedBy>Gothard, Sarah</cp:lastModifiedBy>
  <cp:revision>2</cp:revision>
  <dcterms:created xsi:type="dcterms:W3CDTF">2026-08-21T22:55:30Z</dcterms:created>
  <dcterms:modified xsi:type="dcterms:W3CDTF">2026-08-21T23:03:41Z</dcterms:modified>
</cp:coreProperties>
</file>