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608324-9C7D-4784-982C-2D1D8817A512}" v="23" dt="2020-11-13T13:52:19.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0B608324-9C7D-4784-982C-2D1D8817A512}"/>
    <pc:docChg chg="undo custSel mod addSld delSld modSld">
      <pc:chgData name="Sarah Gothard" userId="0e53f415fda5f162" providerId="LiveId" clId="{0B608324-9C7D-4784-982C-2D1D8817A512}" dt="2020-11-13T13:52:27.414" v="42" actId="47"/>
      <pc:docMkLst>
        <pc:docMk/>
      </pc:docMkLst>
      <pc:sldChg chg="addSp modSp mod setBg">
        <pc:chgData name="Sarah Gothard" userId="0e53f415fda5f162" providerId="LiveId" clId="{0B608324-9C7D-4784-982C-2D1D8817A512}" dt="2020-11-13T13:41:54.328" v="1" actId="26606"/>
        <pc:sldMkLst>
          <pc:docMk/>
          <pc:sldMk cId="2761225346" sldId="256"/>
        </pc:sldMkLst>
        <pc:spChg chg="mod ord">
          <ac:chgData name="Sarah Gothard" userId="0e53f415fda5f162" providerId="LiveId" clId="{0B608324-9C7D-4784-982C-2D1D8817A512}" dt="2020-11-13T13:41:54.328" v="1" actId="26606"/>
          <ac:spMkLst>
            <pc:docMk/>
            <pc:sldMk cId="2761225346" sldId="256"/>
            <ac:spMk id="4" creationId="{4AD49177-28EC-4E32-8C70-356F7097D659}"/>
          </ac:spMkLst>
        </pc:spChg>
        <pc:spChg chg="add">
          <ac:chgData name="Sarah Gothard" userId="0e53f415fda5f162" providerId="LiveId" clId="{0B608324-9C7D-4784-982C-2D1D8817A512}" dt="2020-11-13T13:41:54.328" v="1" actId="26606"/>
          <ac:spMkLst>
            <pc:docMk/>
            <pc:sldMk cId="2761225346" sldId="256"/>
            <ac:spMk id="9" creationId="{B9FF99BD-075F-4761-A995-6FC574BD25EA}"/>
          </ac:spMkLst>
        </pc:spChg>
        <pc:spChg chg="add">
          <ac:chgData name="Sarah Gothard" userId="0e53f415fda5f162" providerId="LiveId" clId="{0B608324-9C7D-4784-982C-2D1D8817A512}" dt="2020-11-13T13:41:54.328" v="1" actId="26606"/>
          <ac:spMkLst>
            <pc:docMk/>
            <pc:sldMk cId="2761225346" sldId="256"/>
            <ac:spMk id="11" creationId="{A7B21A54-9BA3-4EA9-B460-5A829ADD9051}"/>
          </ac:spMkLst>
        </pc:spChg>
        <pc:spChg chg="add">
          <ac:chgData name="Sarah Gothard" userId="0e53f415fda5f162" providerId="LiveId" clId="{0B608324-9C7D-4784-982C-2D1D8817A512}" dt="2020-11-13T13:41:54.328" v="1" actId="26606"/>
          <ac:spMkLst>
            <pc:docMk/>
            <pc:sldMk cId="2761225346" sldId="256"/>
            <ac:spMk id="13" creationId="{6FA8F714-B9D8-488A-8CCA-E9948FF913A9}"/>
          </ac:spMkLst>
        </pc:spChg>
        <pc:picChg chg="add mod">
          <ac:chgData name="Sarah Gothard" userId="0e53f415fda5f162" providerId="LiveId" clId="{0B608324-9C7D-4784-982C-2D1D8817A512}" dt="2020-11-13T13:41:54.328" v="1" actId="26606"/>
          <ac:picMkLst>
            <pc:docMk/>
            <pc:sldMk cId="2761225346" sldId="256"/>
            <ac:picMk id="2" creationId="{13A0CA7C-4F7D-44B1-8F43-DA0B649575A4}"/>
          </ac:picMkLst>
        </pc:picChg>
      </pc:sldChg>
      <pc:sldChg chg="addSp modSp mod setBg">
        <pc:chgData name="Sarah Gothard" userId="0e53f415fda5f162" providerId="LiveId" clId="{0B608324-9C7D-4784-982C-2D1D8817A512}" dt="2020-11-13T13:43:13.099" v="3" actId="26606"/>
        <pc:sldMkLst>
          <pc:docMk/>
          <pc:sldMk cId="297703954" sldId="257"/>
        </pc:sldMkLst>
        <pc:spChg chg="mod ord">
          <ac:chgData name="Sarah Gothard" userId="0e53f415fda5f162" providerId="LiveId" clId="{0B608324-9C7D-4784-982C-2D1D8817A512}" dt="2020-11-13T13:43:13.099" v="3" actId="26606"/>
          <ac:spMkLst>
            <pc:docMk/>
            <pc:sldMk cId="297703954" sldId="257"/>
            <ac:spMk id="4" creationId="{A3CFBA8E-9E1B-4E86-ABDF-71A2F7C78A70}"/>
          </ac:spMkLst>
        </pc:spChg>
        <pc:spChg chg="add">
          <ac:chgData name="Sarah Gothard" userId="0e53f415fda5f162" providerId="LiveId" clId="{0B608324-9C7D-4784-982C-2D1D8817A512}" dt="2020-11-13T13:43:13.099" v="3" actId="26606"/>
          <ac:spMkLst>
            <pc:docMk/>
            <pc:sldMk cId="297703954" sldId="257"/>
            <ac:spMk id="9" creationId="{32BC26D8-82FB-445E-AA49-62A77D7C1EE0}"/>
          </ac:spMkLst>
        </pc:spChg>
        <pc:spChg chg="add">
          <ac:chgData name="Sarah Gothard" userId="0e53f415fda5f162" providerId="LiveId" clId="{0B608324-9C7D-4784-982C-2D1D8817A512}" dt="2020-11-13T13:43:13.099" v="3" actId="26606"/>
          <ac:spMkLst>
            <pc:docMk/>
            <pc:sldMk cId="297703954" sldId="257"/>
            <ac:spMk id="11" creationId="{CB44330D-EA18-4254-AA95-EB49948539B8}"/>
          </ac:spMkLst>
        </pc:spChg>
        <pc:picChg chg="add mod">
          <ac:chgData name="Sarah Gothard" userId="0e53f415fda5f162" providerId="LiveId" clId="{0B608324-9C7D-4784-982C-2D1D8817A512}" dt="2020-11-13T13:43:13.099" v="3" actId="26606"/>
          <ac:picMkLst>
            <pc:docMk/>
            <pc:sldMk cId="297703954" sldId="257"/>
            <ac:picMk id="2" creationId="{5E274E8F-BE51-42E3-AEF8-9DABD3137683}"/>
          </ac:picMkLst>
        </pc:picChg>
      </pc:sldChg>
      <pc:sldChg chg="addSp delSp modSp new mod setBg">
        <pc:chgData name="Sarah Gothard" userId="0e53f415fda5f162" providerId="LiveId" clId="{0B608324-9C7D-4784-982C-2D1D8817A512}" dt="2020-11-13T13:44:25.869" v="17" actId="26606"/>
        <pc:sldMkLst>
          <pc:docMk/>
          <pc:sldMk cId="3137138829" sldId="258"/>
        </pc:sldMkLst>
        <pc:spChg chg="del">
          <ac:chgData name="Sarah Gothard" userId="0e53f415fda5f162" providerId="LiveId" clId="{0B608324-9C7D-4784-982C-2D1D8817A512}" dt="2020-11-13T13:43:22.502" v="6" actId="478"/>
          <ac:spMkLst>
            <pc:docMk/>
            <pc:sldMk cId="3137138829" sldId="258"/>
            <ac:spMk id="2" creationId="{36C385AB-D2CD-4A10-B81A-ABD2E1B3C6D8}"/>
          </ac:spMkLst>
        </pc:spChg>
        <pc:spChg chg="del">
          <ac:chgData name="Sarah Gothard" userId="0e53f415fda5f162" providerId="LiveId" clId="{0B608324-9C7D-4784-982C-2D1D8817A512}" dt="2020-11-13T13:43:21.663" v="5" actId="478"/>
          <ac:spMkLst>
            <pc:docMk/>
            <pc:sldMk cId="3137138829" sldId="258"/>
            <ac:spMk id="3" creationId="{3616F759-A07C-4A5B-89E1-00AC9A87B3AA}"/>
          </ac:spMkLst>
        </pc:spChg>
        <pc:spChg chg="mod ord">
          <ac:chgData name="Sarah Gothard" userId="0e53f415fda5f162" providerId="LiveId" clId="{0B608324-9C7D-4784-982C-2D1D8817A512}" dt="2020-11-13T13:44:25.869" v="17" actId="26606"/>
          <ac:spMkLst>
            <pc:docMk/>
            <pc:sldMk cId="3137138829" sldId="258"/>
            <ac:spMk id="4" creationId="{514939D5-1140-4336-8948-663FE179FA65}"/>
          </ac:spMkLst>
        </pc:spChg>
        <pc:spChg chg="add">
          <ac:chgData name="Sarah Gothard" userId="0e53f415fda5f162" providerId="LiveId" clId="{0B608324-9C7D-4784-982C-2D1D8817A512}" dt="2020-11-13T13:44:25.869" v="17" actId="26606"/>
          <ac:spMkLst>
            <pc:docMk/>
            <pc:sldMk cId="3137138829" sldId="258"/>
            <ac:spMk id="11" creationId="{32BC26D8-82FB-445E-AA49-62A77D7C1EE0}"/>
          </ac:spMkLst>
        </pc:spChg>
        <pc:spChg chg="add">
          <ac:chgData name="Sarah Gothard" userId="0e53f415fda5f162" providerId="LiveId" clId="{0B608324-9C7D-4784-982C-2D1D8817A512}" dt="2020-11-13T13:44:25.869" v="17" actId="26606"/>
          <ac:spMkLst>
            <pc:docMk/>
            <pc:sldMk cId="3137138829" sldId="258"/>
            <ac:spMk id="13" creationId="{CB44330D-EA18-4254-AA95-EB49948539B8}"/>
          </ac:spMkLst>
        </pc:spChg>
        <pc:picChg chg="add del">
          <ac:chgData name="Sarah Gothard" userId="0e53f415fda5f162" providerId="LiveId" clId="{0B608324-9C7D-4784-982C-2D1D8817A512}" dt="2020-11-13T13:43:56.155" v="15"/>
          <ac:picMkLst>
            <pc:docMk/>
            <pc:sldMk cId="3137138829" sldId="258"/>
            <ac:picMk id="5" creationId="{7C3C3C1E-1286-4F97-8E41-21F0CB69F170}"/>
          </ac:picMkLst>
        </pc:picChg>
        <pc:picChg chg="add mod">
          <ac:chgData name="Sarah Gothard" userId="0e53f415fda5f162" providerId="LiveId" clId="{0B608324-9C7D-4784-982C-2D1D8817A512}" dt="2020-11-13T13:44:25.869" v="17" actId="26606"/>
          <ac:picMkLst>
            <pc:docMk/>
            <pc:sldMk cId="3137138829" sldId="258"/>
            <ac:picMk id="6" creationId="{3AB8DF66-4173-4B00-915F-3A284A8A2A84}"/>
          </ac:picMkLst>
        </pc:picChg>
      </pc:sldChg>
      <pc:sldChg chg="addSp modSp add mod setBg">
        <pc:chgData name="Sarah Gothard" userId="0e53f415fda5f162" providerId="LiveId" clId="{0B608324-9C7D-4784-982C-2D1D8817A512}" dt="2020-11-13T13:45:08.309" v="19" actId="26606"/>
        <pc:sldMkLst>
          <pc:docMk/>
          <pc:sldMk cId="2078802514" sldId="259"/>
        </pc:sldMkLst>
        <pc:spChg chg="mod ord">
          <ac:chgData name="Sarah Gothard" userId="0e53f415fda5f162" providerId="LiveId" clId="{0B608324-9C7D-4784-982C-2D1D8817A512}" dt="2020-11-13T13:45:08.309" v="19" actId="26606"/>
          <ac:spMkLst>
            <pc:docMk/>
            <pc:sldMk cId="2078802514" sldId="259"/>
            <ac:spMk id="4" creationId="{514939D5-1140-4336-8948-663FE179FA65}"/>
          </ac:spMkLst>
        </pc:spChg>
        <pc:spChg chg="add">
          <ac:chgData name="Sarah Gothard" userId="0e53f415fda5f162" providerId="LiveId" clId="{0B608324-9C7D-4784-982C-2D1D8817A512}" dt="2020-11-13T13:45:08.309" v="19" actId="26606"/>
          <ac:spMkLst>
            <pc:docMk/>
            <pc:sldMk cId="2078802514" sldId="259"/>
            <ac:spMk id="9" creationId="{32BC26D8-82FB-445E-AA49-62A77D7C1EE0}"/>
          </ac:spMkLst>
        </pc:spChg>
        <pc:spChg chg="add">
          <ac:chgData name="Sarah Gothard" userId="0e53f415fda5f162" providerId="LiveId" clId="{0B608324-9C7D-4784-982C-2D1D8817A512}" dt="2020-11-13T13:45:08.309" v="19" actId="26606"/>
          <ac:spMkLst>
            <pc:docMk/>
            <pc:sldMk cId="2078802514" sldId="259"/>
            <ac:spMk id="11" creationId="{CB44330D-EA18-4254-AA95-EB49948539B8}"/>
          </ac:spMkLst>
        </pc:spChg>
        <pc:picChg chg="add mod">
          <ac:chgData name="Sarah Gothard" userId="0e53f415fda5f162" providerId="LiveId" clId="{0B608324-9C7D-4784-982C-2D1D8817A512}" dt="2020-11-13T13:45:08.309" v="19" actId="26606"/>
          <ac:picMkLst>
            <pc:docMk/>
            <pc:sldMk cId="2078802514" sldId="259"/>
            <ac:picMk id="2" creationId="{97E8BCED-3E6B-43EC-A16B-EBFCF27FE913}"/>
          </ac:picMkLst>
        </pc:picChg>
      </pc:sldChg>
      <pc:sldChg chg="addSp modSp add mod setBg">
        <pc:chgData name="Sarah Gothard" userId="0e53f415fda5f162" providerId="LiveId" clId="{0B608324-9C7D-4784-982C-2D1D8817A512}" dt="2020-11-13T13:45:59.903" v="21" actId="26606"/>
        <pc:sldMkLst>
          <pc:docMk/>
          <pc:sldMk cId="1313977199" sldId="260"/>
        </pc:sldMkLst>
        <pc:spChg chg="mod ord">
          <ac:chgData name="Sarah Gothard" userId="0e53f415fda5f162" providerId="LiveId" clId="{0B608324-9C7D-4784-982C-2D1D8817A512}" dt="2020-11-13T13:45:59.903" v="21" actId="26606"/>
          <ac:spMkLst>
            <pc:docMk/>
            <pc:sldMk cId="1313977199" sldId="260"/>
            <ac:spMk id="4" creationId="{514939D5-1140-4336-8948-663FE179FA65}"/>
          </ac:spMkLst>
        </pc:spChg>
        <pc:spChg chg="add">
          <ac:chgData name="Sarah Gothard" userId="0e53f415fda5f162" providerId="LiveId" clId="{0B608324-9C7D-4784-982C-2D1D8817A512}" dt="2020-11-13T13:45:59.903" v="21" actId="26606"/>
          <ac:spMkLst>
            <pc:docMk/>
            <pc:sldMk cId="1313977199" sldId="260"/>
            <ac:spMk id="9" creationId="{32BC26D8-82FB-445E-AA49-62A77D7C1EE0}"/>
          </ac:spMkLst>
        </pc:spChg>
        <pc:spChg chg="add">
          <ac:chgData name="Sarah Gothard" userId="0e53f415fda5f162" providerId="LiveId" clId="{0B608324-9C7D-4784-982C-2D1D8817A512}" dt="2020-11-13T13:45:59.903" v="21" actId="26606"/>
          <ac:spMkLst>
            <pc:docMk/>
            <pc:sldMk cId="1313977199" sldId="260"/>
            <ac:spMk id="11" creationId="{CB44330D-EA18-4254-AA95-EB49948539B8}"/>
          </ac:spMkLst>
        </pc:spChg>
        <pc:picChg chg="add mod">
          <ac:chgData name="Sarah Gothard" userId="0e53f415fda5f162" providerId="LiveId" clId="{0B608324-9C7D-4784-982C-2D1D8817A512}" dt="2020-11-13T13:45:59.903" v="21" actId="26606"/>
          <ac:picMkLst>
            <pc:docMk/>
            <pc:sldMk cId="1313977199" sldId="260"/>
            <ac:picMk id="2" creationId="{C8CFC962-897E-451C-8E5E-70928C860661}"/>
          </ac:picMkLst>
        </pc:picChg>
      </pc:sldChg>
      <pc:sldChg chg="addSp delSp modSp add mod setBg">
        <pc:chgData name="Sarah Gothard" userId="0e53f415fda5f162" providerId="LiveId" clId="{0B608324-9C7D-4784-982C-2D1D8817A512}" dt="2020-11-13T13:49:24.839" v="27" actId="1035"/>
        <pc:sldMkLst>
          <pc:docMk/>
          <pc:sldMk cId="694508340" sldId="261"/>
        </pc:sldMkLst>
        <pc:spChg chg="mod ord">
          <ac:chgData name="Sarah Gothard" userId="0e53f415fda5f162" providerId="LiveId" clId="{0B608324-9C7D-4784-982C-2D1D8817A512}" dt="2020-11-13T13:47:55.980" v="25" actId="26606"/>
          <ac:spMkLst>
            <pc:docMk/>
            <pc:sldMk cId="694508340" sldId="261"/>
            <ac:spMk id="4" creationId="{514939D5-1140-4336-8948-663FE179FA65}"/>
          </ac:spMkLst>
        </pc:spChg>
        <pc:spChg chg="add">
          <ac:chgData name="Sarah Gothard" userId="0e53f415fda5f162" providerId="LiveId" clId="{0B608324-9C7D-4784-982C-2D1D8817A512}" dt="2020-11-13T13:47:55.980" v="25" actId="26606"/>
          <ac:spMkLst>
            <pc:docMk/>
            <pc:sldMk cId="694508340" sldId="261"/>
            <ac:spMk id="9" creationId="{32BC26D8-82FB-445E-AA49-62A77D7C1EE0}"/>
          </ac:spMkLst>
        </pc:spChg>
        <pc:spChg chg="add">
          <ac:chgData name="Sarah Gothard" userId="0e53f415fda5f162" providerId="LiveId" clId="{0B608324-9C7D-4784-982C-2D1D8817A512}" dt="2020-11-13T13:47:55.980" v="25" actId="26606"/>
          <ac:spMkLst>
            <pc:docMk/>
            <pc:sldMk cId="694508340" sldId="261"/>
            <ac:spMk id="11" creationId="{CB44330D-EA18-4254-AA95-EB49948539B8}"/>
          </ac:spMkLst>
        </pc:spChg>
        <pc:picChg chg="add del">
          <ac:chgData name="Sarah Gothard" userId="0e53f415fda5f162" providerId="LiveId" clId="{0B608324-9C7D-4784-982C-2D1D8817A512}" dt="2020-11-13T13:47:37.876" v="23"/>
          <ac:picMkLst>
            <pc:docMk/>
            <pc:sldMk cId="694508340" sldId="261"/>
            <ac:picMk id="2" creationId="{7FB9F91B-6953-4610-A180-0B24B874036D}"/>
          </ac:picMkLst>
        </pc:picChg>
        <pc:picChg chg="add mod">
          <ac:chgData name="Sarah Gothard" userId="0e53f415fda5f162" providerId="LiveId" clId="{0B608324-9C7D-4784-982C-2D1D8817A512}" dt="2020-11-13T13:49:24.839" v="27" actId="1035"/>
          <ac:picMkLst>
            <pc:docMk/>
            <pc:sldMk cId="694508340" sldId="261"/>
            <ac:picMk id="3" creationId="{49528932-6FEB-4B5F-8CB1-51DE10208895}"/>
          </ac:picMkLst>
        </pc:picChg>
      </pc:sldChg>
      <pc:sldChg chg="addSp modSp add mod setBg">
        <pc:chgData name="Sarah Gothard" userId="0e53f415fda5f162" providerId="LiveId" clId="{0B608324-9C7D-4784-982C-2D1D8817A512}" dt="2020-11-13T13:49:28.455" v="29" actId="26606"/>
        <pc:sldMkLst>
          <pc:docMk/>
          <pc:sldMk cId="3788530083" sldId="262"/>
        </pc:sldMkLst>
        <pc:spChg chg="mod ord">
          <ac:chgData name="Sarah Gothard" userId="0e53f415fda5f162" providerId="LiveId" clId="{0B608324-9C7D-4784-982C-2D1D8817A512}" dt="2020-11-13T13:49:28.455" v="29" actId="26606"/>
          <ac:spMkLst>
            <pc:docMk/>
            <pc:sldMk cId="3788530083" sldId="262"/>
            <ac:spMk id="4" creationId="{514939D5-1140-4336-8948-663FE179FA65}"/>
          </ac:spMkLst>
        </pc:spChg>
        <pc:spChg chg="add">
          <ac:chgData name="Sarah Gothard" userId="0e53f415fda5f162" providerId="LiveId" clId="{0B608324-9C7D-4784-982C-2D1D8817A512}" dt="2020-11-13T13:49:28.455" v="29" actId="26606"/>
          <ac:spMkLst>
            <pc:docMk/>
            <pc:sldMk cId="3788530083" sldId="262"/>
            <ac:spMk id="9" creationId="{32BC26D8-82FB-445E-AA49-62A77D7C1EE0}"/>
          </ac:spMkLst>
        </pc:spChg>
        <pc:spChg chg="add">
          <ac:chgData name="Sarah Gothard" userId="0e53f415fda5f162" providerId="LiveId" clId="{0B608324-9C7D-4784-982C-2D1D8817A512}" dt="2020-11-13T13:49:28.455" v="29" actId="26606"/>
          <ac:spMkLst>
            <pc:docMk/>
            <pc:sldMk cId="3788530083" sldId="262"/>
            <ac:spMk id="11" creationId="{CB44330D-EA18-4254-AA95-EB49948539B8}"/>
          </ac:spMkLst>
        </pc:spChg>
        <pc:picChg chg="add mod">
          <ac:chgData name="Sarah Gothard" userId="0e53f415fda5f162" providerId="LiveId" clId="{0B608324-9C7D-4784-982C-2D1D8817A512}" dt="2020-11-13T13:49:28.455" v="29" actId="26606"/>
          <ac:picMkLst>
            <pc:docMk/>
            <pc:sldMk cId="3788530083" sldId="262"/>
            <ac:picMk id="2" creationId="{0235C107-485B-43D8-B81D-89BC1FC3E65E}"/>
          </ac:picMkLst>
        </pc:picChg>
      </pc:sldChg>
      <pc:sldChg chg="addSp delSp modSp add mod setBg">
        <pc:chgData name="Sarah Gothard" userId="0e53f415fda5f162" providerId="LiveId" clId="{0B608324-9C7D-4784-982C-2D1D8817A512}" dt="2020-11-13T13:50:26.168" v="35" actId="26606"/>
        <pc:sldMkLst>
          <pc:docMk/>
          <pc:sldMk cId="1454485501" sldId="263"/>
        </pc:sldMkLst>
        <pc:spChg chg="mod ord">
          <ac:chgData name="Sarah Gothard" userId="0e53f415fda5f162" providerId="LiveId" clId="{0B608324-9C7D-4784-982C-2D1D8817A512}" dt="2020-11-13T13:50:26.168" v="35" actId="26606"/>
          <ac:spMkLst>
            <pc:docMk/>
            <pc:sldMk cId="1454485501" sldId="263"/>
            <ac:spMk id="4" creationId="{514939D5-1140-4336-8948-663FE179FA65}"/>
          </ac:spMkLst>
        </pc:spChg>
        <pc:spChg chg="add">
          <ac:chgData name="Sarah Gothard" userId="0e53f415fda5f162" providerId="LiveId" clId="{0B608324-9C7D-4784-982C-2D1D8817A512}" dt="2020-11-13T13:50:26.168" v="35" actId="26606"/>
          <ac:spMkLst>
            <pc:docMk/>
            <pc:sldMk cId="1454485501" sldId="263"/>
            <ac:spMk id="6" creationId="{32BC26D8-82FB-445E-AA49-62A77D7C1EE0}"/>
          </ac:spMkLst>
        </pc:spChg>
        <pc:spChg chg="add">
          <ac:chgData name="Sarah Gothard" userId="0e53f415fda5f162" providerId="LiveId" clId="{0B608324-9C7D-4784-982C-2D1D8817A512}" dt="2020-11-13T13:50:26.168" v="35" actId="26606"/>
          <ac:spMkLst>
            <pc:docMk/>
            <pc:sldMk cId="1454485501" sldId="263"/>
            <ac:spMk id="7" creationId="{CB44330D-EA18-4254-AA95-EB49948539B8}"/>
          </ac:spMkLst>
        </pc:spChg>
        <pc:spChg chg="add del">
          <ac:chgData name="Sarah Gothard" userId="0e53f415fda5f162" providerId="LiveId" clId="{0B608324-9C7D-4784-982C-2D1D8817A512}" dt="2020-11-13T13:50:11.930" v="32" actId="26606"/>
          <ac:spMkLst>
            <pc:docMk/>
            <pc:sldMk cId="1454485501" sldId="263"/>
            <ac:spMk id="9" creationId="{32BC26D8-82FB-445E-AA49-62A77D7C1EE0}"/>
          </ac:spMkLst>
        </pc:spChg>
        <pc:spChg chg="add del">
          <ac:chgData name="Sarah Gothard" userId="0e53f415fda5f162" providerId="LiveId" clId="{0B608324-9C7D-4784-982C-2D1D8817A512}" dt="2020-11-13T13:50:11.930" v="32" actId="26606"/>
          <ac:spMkLst>
            <pc:docMk/>
            <pc:sldMk cId="1454485501" sldId="263"/>
            <ac:spMk id="11" creationId="{CB44330D-EA18-4254-AA95-EB49948539B8}"/>
          </ac:spMkLst>
        </pc:spChg>
        <pc:picChg chg="add del mod">
          <ac:chgData name="Sarah Gothard" userId="0e53f415fda5f162" providerId="LiveId" clId="{0B608324-9C7D-4784-982C-2D1D8817A512}" dt="2020-11-13T13:50:24.643" v="33" actId="478"/>
          <ac:picMkLst>
            <pc:docMk/>
            <pc:sldMk cId="1454485501" sldId="263"/>
            <ac:picMk id="2" creationId="{0B0E09DD-C73C-439E-A620-989D1B310D50}"/>
          </ac:picMkLst>
        </pc:picChg>
        <pc:picChg chg="add mod">
          <ac:chgData name="Sarah Gothard" userId="0e53f415fda5f162" providerId="LiveId" clId="{0B608324-9C7D-4784-982C-2D1D8817A512}" dt="2020-11-13T13:50:26.168" v="35" actId="26606"/>
          <ac:picMkLst>
            <pc:docMk/>
            <pc:sldMk cId="1454485501" sldId="263"/>
            <ac:picMk id="3" creationId="{491E94F0-1586-4E09-B6E3-C717DF285A2A}"/>
          </ac:picMkLst>
        </pc:picChg>
      </pc:sldChg>
      <pc:sldChg chg="addSp modSp add mod setBg">
        <pc:chgData name="Sarah Gothard" userId="0e53f415fda5f162" providerId="LiveId" clId="{0B608324-9C7D-4784-982C-2D1D8817A512}" dt="2020-11-13T13:52:22.111" v="39" actId="26606"/>
        <pc:sldMkLst>
          <pc:docMk/>
          <pc:sldMk cId="259873866" sldId="264"/>
        </pc:sldMkLst>
        <pc:spChg chg="mod ord">
          <ac:chgData name="Sarah Gothard" userId="0e53f415fda5f162" providerId="LiveId" clId="{0B608324-9C7D-4784-982C-2D1D8817A512}" dt="2020-11-13T13:52:22.111" v="39" actId="26606"/>
          <ac:spMkLst>
            <pc:docMk/>
            <pc:sldMk cId="259873866" sldId="264"/>
            <ac:spMk id="4" creationId="{514939D5-1140-4336-8948-663FE179FA65}"/>
          </ac:spMkLst>
        </pc:spChg>
        <pc:spChg chg="add">
          <ac:chgData name="Sarah Gothard" userId="0e53f415fda5f162" providerId="LiveId" clId="{0B608324-9C7D-4784-982C-2D1D8817A512}" dt="2020-11-13T13:52:22.111" v="39" actId="26606"/>
          <ac:spMkLst>
            <pc:docMk/>
            <pc:sldMk cId="259873866" sldId="264"/>
            <ac:spMk id="9" creationId="{32BC26D8-82FB-445E-AA49-62A77D7C1EE0}"/>
          </ac:spMkLst>
        </pc:spChg>
        <pc:spChg chg="add">
          <ac:chgData name="Sarah Gothard" userId="0e53f415fda5f162" providerId="LiveId" clId="{0B608324-9C7D-4784-982C-2D1D8817A512}" dt="2020-11-13T13:52:22.111" v="39" actId="26606"/>
          <ac:spMkLst>
            <pc:docMk/>
            <pc:sldMk cId="259873866" sldId="264"/>
            <ac:spMk id="11" creationId="{CB44330D-EA18-4254-AA95-EB49948539B8}"/>
          </ac:spMkLst>
        </pc:spChg>
        <pc:picChg chg="add mod">
          <ac:chgData name="Sarah Gothard" userId="0e53f415fda5f162" providerId="LiveId" clId="{0B608324-9C7D-4784-982C-2D1D8817A512}" dt="2020-11-13T13:52:22.111" v="39" actId="26606"/>
          <ac:picMkLst>
            <pc:docMk/>
            <pc:sldMk cId="259873866" sldId="264"/>
            <ac:picMk id="2" creationId="{CF1A626D-3193-4E5F-A596-BF80C3ECDB44}"/>
          </ac:picMkLst>
        </pc:picChg>
      </pc:sldChg>
      <pc:sldChg chg="add del">
        <pc:chgData name="Sarah Gothard" userId="0e53f415fda5f162" providerId="LiveId" clId="{0B608324-9C7D-4784-982C-2D1D8817A512}" dt="2020-11-13T13:52:26.336" v="40" actId="47"/>
        <pc:sldMkLst>
          <pc:docMk/>
          <pc:sldMk cId="260234584" sldId="265"/>
        </pc:sldMkLst>
      </pc:sldChg>
      <pc:sldChg chg="add del">
        <pc:chgData name="Sarah Gothard" userId="0e53f415fda5f162" providerId="LiveId" clId="{0B608324-9C7D-4784-982C-2D1D8817A512}" dt="2020-11-13T13:52:27.414" v="42" actId="47"/>
        <pc:sldMkLst>
          <pc:docMk/>
          <pc:sldMk cId="349020341" sldId="266"/>
        </pc:sldMkLst>
      </pc:sldChg>
      <pc:sldChg chg="add del">
        <pc:chgData name="Sarah Gothard" userId="0e53f415fda5f162" providerId="LiveId" clId="{0B608324-9C7D-4784-982C-2D1D8817A512}" dt="2020-11-13T13:52:26.877" v="41" actId="47"/>
        <pc:sldMkLst>
          <pc:docMk/>
          <pc:sldMk cId="144952935" sldId="26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62D756-8C81-46E8-8F43-F6F4C2E3D926}" type="datetimeFigureOut">
              <a:rPr lang="en-US" smtClean="0"/>
              <a:t>11/13/2020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BB9D37-48EF-4A72-B885-412ED7375E28}" type="slidenum">
              <a:rPr lang="en-US" smtClean="0"/>
              <a:t>‹#›</a:t>
            </a:fld>
            <a:endParaRPr lang="en-US"/>
          </a:p>
        </p:txBody>
      </p:sp>
    </p:spTree>
    <p:extLst>
      <p:ext uri="{BB962C8B-B14F-4D97-AF65-F5344CB8AC3E}">
        <p14:creationId xmlns:p14="http://schemas.microsoft.com/office/powerpoint/2010/main" val="2195997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0EBB9D37-48EF-4A72-B885-412ED7375E28}" type="slidenum">
              <a:rPr lang="en-US" smtClean="0"/>
              <a:t>1</a:t>
            </a:fld>
            <a:endParaRPr lang="en-US"/>
          </a:p>
        </p:txBody>
      </p:sp>
    </p:spTree>
    <p:extLst>
      <p:ext uri="{BB962C8B-B14F-4D97-AF65-F5344CB8AC3E}">
        <p14:creationId xmlns:p14="http://schemas.microsoft.com/office/powerpoint/2010/main" val="4278114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F93A-CE5B-4375-ADE5-3704FA5628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86B8AE-E4BC-432D-B149-0BFDF75700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9C7ECD-B2EA-4C93-AE7B-5BE334E5FAB8}"/>
              </a:ext>
            </a:extLst>
          </p:cNvPr>
          <p:cNvSpPr>
            <a:spLocks noGrp="1"/>
          </p:cNvSpPr>
          <p:nvPr>
            <p:ph type="dt" sz="half" idx="10"/>
          </p:nvPr>
        </p:nvSpPr>
        <p:spPr/>
        <p:txBody>
          <a:bodyPr/>
          <a:lstStyle/>
          <a:p>
            <a:fld id="{1F11D5CB-2E5C-411C-BCDF-9379B340C88A}" type="datetime1">
              <a:rPr lang="en-US" smtClean="0"/>
              <a:t>11/13/2020</a:t>
            </a:fld>
            <a:endParaRPr lang="en-US"/>
          </a:p>
        </p:txBody>
      </p:sp>
      <p:sp>
        <p:nvSpPr>
          <p:cNvPr id="5" name="Footer Placeholder 4">
            <a:extLst>
              <a:ext uri="{FF2B5EF4-FFF2-40B4-BE49-F238E27FC236}">
                <a16:creationId xmlns:a16="http://schemas.microsoft.com/office/drawing/2014/main" id="{0E4E8D86-6711-4C21-A3E9-F68098720C1F}"/>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53D869DB-FB4C-4EA9-9A75-EDA381122825}"/>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891165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96159-5DC3-47A4-96C1-0E91A3CCDA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56B74D-65D1-48C0-9E90-B50B1DF541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7A4DA8-4EBE-495B-B4E8-302853282A82}"/>
              </a:ext>
            </a:extLst>
          </p:cNvPr>
          <p:cNvSpPr>
            <a:spLocks noGrp="1"/>
          </p:cNvSpPr>
          <p:nvPr>
            <p:ph type="dt" sz="half" idx="10"/>
          </p:nvPr>
        </p:nvSpPr>
        <p:spPr/>
        <p:txBody>
          <a:bodyPr/>
          <a:lstStyle/>
          <a:p>
            <a:fld id="{603FB43F-A034-49F6-8C56-613FBAEBE3C7}" type="datetime1">
              <a:rPr lang="en-US" smtClean="0"/>
              <a:t>11/13/2020</a:t>
            </a:fld>
            <a:endParaRPr lang="en-US"/>
          </a:p>
        </p:txBody>
      </p:sp>
      <p:sp>
        <p:nvSpPr>
          <p:cNvPr id="5" name="Footer Placeholder 4">
            <a:extLst>
              <a:ext uri="{FF2B5EF4-FFF2-40B4-BE49-F238E27FC236}">
                <a16:creationId xmlns:a16="http://schemas.microsoft.com/office/drawing/2014/main" id="{41305C44-4543-47C5-8B98-CB34B1188FB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4A04648-E614-42B6-B8B6-747F23FF77FD}"/>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177785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FF1103-9D92-4615-9673-2B7C9ACA89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BBE2AE-CD86-4F9E-8CF6-B8FA54F79B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AB4052-BA3B-4AE2-8974-1C76C3E71256}"/>
              </a:ext>
            </a:extLst>
          </p:cNvPr>
          <p:cNvSpPr>
            <a:spLocks noGrp="1"/>
          </p:cNvSpPr>
          <p:nvPr>
            <p:ph type="dt" sz="half" idx="10"/>
          </p:nvPr>
        </p:nvSpPr>
        <p:spPr/>
        <p:txBody>
          <a:bodyPr/>
          <a:lstStyle/>
          <a:p>
            <a:fld id="{68940465-C91C-43A2-A3E5-F7D5FCA89AC3}" type="datetime1">
              <a:rPr lang="en-US" smtClean="0"/>
              <a:t>11/13/2020</a:t>
            </a:fld>
            <a:endParaRPr lang="en-US"/>
          </a:p>
        </p:txBody>
      </p:sp>
      <p:sp>
        <p:nvSpPr>
          <p:cNvPr id="5" name="Footer Placeholder 4">
            <a:extLst>
              <a:ext uri="{FF2B5EF4-FFF2-40B4-BE49-F238E27FC236}">
                <a16:creationId xmlns:a16="http://schemas.microsoft.com/office/drawing/2014/main" id="{0FAA5326-9250-4CB2-8B0F-6A290FAAAAF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E6F6FC3-4A1D-4B67-8EE6-E7D0057AC8B2}"/>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184388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E0243-93EC-4F6A-A32B-F7CCF6622E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6F2AE7-598B-4125-932C-10049DB5CE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7D2704-E7AA-4D8D-89D8-F769349BDF1F}"/>
              </a:ext>
            </a:extLst>
          </p:cNvPr>
          <p:cNvSpPr>
            <a:spLocks noGrp="1"/>
          </p:cNvSpPr>
          <p:nvPr>
            <p:ph type="dt" sz="half" idx="10"/>
          </p:nvPr>
        </p:nvSpPr>
        <p:spPr/>
        <p:txBody>
          <a:bodyPr/>
          <a:lstStyle/>
          <a:p>
            <a:fld id="{740C7BBE-2EA3-4716-A56A-2895273559FC}" type="datetime1">
              <a:rPr lang="en-US" smtClean="0"/>
              <a:t>11/13/2020</a:t>
            </a:fld>
            <a:endParaRPr lang="en-US"/>
          </a:p>
        </p:txBody>
      </p:sp>
      <p:sp>
        <p:nvSpPr>
          <p:cNvPr id="5" name="Footer Placeholder 4">
            <a:extLst>
              <a:ext uri="{FF2B5EF4-FFF2-40B4-BE49-F238E27FC236}">
                <a16:creationId xmlns:a16="http://schemas.microsoft.com/office/drawing/2014/main" id="{F0D523AC-5E8F-4FEB-9A88-116C2273BA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639519F-2D33-4A93-9D08-1381837C288F}"/>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263872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D4956-F6B8-4067-B14C-35F1ECC2AC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B0FFC8-D7BA-437A-AA69-EC7A3EF6C4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BDF75E-9116-4039-86FF-001434D720F6}"/>
              </a:ext>
            </a:extLst>
          </p:cNvPr>
          <p:cNvSpPr>
            <a:spLocks noGrp="1"/>
          </p:cNvSpPr>
          <p:nvPr>
            <p:ph type="dt" sz="half" idx="10"/>
          </p:nvPr>
        </p:nvSpPr>
        <p:spPr/>
        <p:txBody>
          <a:bodyPr/>
          <a:lstStyle/>
          <a:p>
            <a:fld id="{734BCD77-C2E2-4FA8-A166-A3B1783C432C}" type="datetime1">
              <a:rPr lang="en-US" smtClean="0"/>
              <a:t>11/13/2020</a:t>
            </a:fld>
            <a:endParaRPr lang="en-US"/>
          </a:p>
        </p:txBody>
      </p:sp>
      <p:sp>
        <p:nvSpPr>
          <p:cNvPr id="5" name="Footer Placeholder 4">
            <a:extLst>
              <a:ext uri="{FF2B5EF4-FFF2-40B4-BE49-F238E27FC236}">
                <a16:creationId xmlns:a16="http://schemas.microsoft.com/office/drawing/2014/main" id="{0C1B4880-C2FA-4A93-BE7F-18DF1535925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461AC65-B5A3-4792-89C6-A2F95E5EF0E2}"/>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469277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78E14-C425-417A-A3BD-F0C1F1E3D0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D5E3D5-6CC1-45D6-94EF-B3C260F9D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464769-D4FB-4863-84D8-4EE0348FA0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20A142-BE24-4D5C-BA05-B85A14A2622E}"/>
              </a:ext>
            </a:extLst>
          </p:cNvPr>
          <p:cNvSpPr>
            <a:spLocks noGrp="1"/>
          </p:cNvSpPr>
          <p:nvPr>
            <p:ph type="dt" sz="half" idx="10"/>
          </p:nvPr>
        </p:nvSpPr>
        <p:spPr/>
        <p:txBody>
          <a:bodyPr/>
          <a:lstStyle/>
          <a:p>
            <a:fld id="{134CCDEF-D234-40B6-BA7D-F3DF55372B8E}" type="datetime1">
              <a:rPr lang="en-US" smtClean="0"/>
              <a:t>11/13/2020</a:t>
            </a:fld>
            <a:endParaRPr lang="en-US"/>
          </a:p>
        </p:txBody>
      </p:sp>
      <p:sp>
        <p:nvSpPr>
          <p:cNvPr id="6" name="Footer Placeholder 5">
            <a:extLst>
              <a:ext uri="{FF2B5EF4-FFF2-40B4-BE49-F238E27FC236}">
                <a16:creationId xmlns:a16="http://schemas.microsoft.com/office/drawing/2014/main" id="{B595FF3B-8EFA-4D4C-A5EB-47287A88ADC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C21B3D-7436-454A-A383-96839C095204}"/>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286461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0CFDE-8D05-4790-8ECC-8481641107F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386895-8A7D-4193-8EC6-550C7A07FA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1014AE-F078-495C-804C-14D553B708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B82F18-07BB-4FBD-8247-AE83050734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75C1388-44B0-49F6-9F47-C9F173F31E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8FBC3B-00B9-4A1E-8B68-611D83BFC900}"/>
              </a:ext>
            </a:extLst>
          </p:cNvPr>
          <p:cNvSpPr>
            <a:spLocks noGrp="1"/>
          </p:cNvSpPr>
          <p:nvPr>
            <p:ph type="dt" sz="half" idx="10"/>
          </p:nvPr>
        </p:nvSpPr>
        <p:spPr/>
        <p:txBody>
          <a:bodyPr/>
          <a:lstStyle/>
          <a:p>
            <a:fld id="{C8A39FAA-DFC6-4541-ADCF-E863A0FFB5AD}" type="datetime1">
              <a:rPr lang="en-US" smtClean="0"/>
              <a:t>11/13/2020</a:t>
            </a:fld>
            <a:endParaRPr lang="en-US"/>
          </a:p>
        </p:txBody>
      </p:sp>
      <p:sp>
        <p:nvSpPr>
          <p:cNvPr id="8" name="Footer Placeholder 7">
            <a:extLst>
              <a:ext uri="{FF2B5EF4-FFF2-40B4-BE49-F238E27FC236}">
                <a16:creationId xmlns:a16="http://schemas.microsoft.com/office/drawing/2014/main" id="{9C5C8C5A-885C-412D-89B4-F1CC54010580}"/>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1CC56658-91F4-4285-9636-0A3700DF3BDB}"/>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3438066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F71F-3259-4352-B793-F32EDAE04D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1989F9-8580-453A-8650-D5F243D921EA}"/>
              </a:ext>
            </a:extLst>
          </p:cNvPr>
          <p:cNvSpPr>
            <a:spLocks noGrp="1"/>
          </p:cNvSpPr>
          <p:nvPr>
            <p:ph type="dt" sz="half" idx="10"/>
          </p:nvPr>
        </p:nvSpPr>
        <p:spPr/>
        <p:txBody>
          <a:bodyPr/>
          <a:lstStyle/>
          <a:p>
            <a:fld id="{AFAD87EF-A3BE-44ED-B7AE-4330F8B61804}" type="datetime1">
              <a:rPr lang="en-US" smtClean="0"/>
              <a:t>11/13/2020</a:t>
            </a:fld>
            <a:endParaRPr lang="en-US"/>
          </a:p>
        </p:txBody>
      </p:sp>
      <p:sp>
        <p:nvSpPr>
          <p:cNvPr id="4" name="Footer Placeholder 3">
            <a:extLst>
              <a:ext uri="{FF2B5EF4-FFF2-40B4-BE49-F238E27FC236}">
                <a16:creationId xmlns:a16="http://schemas.microsoft.com/office/drawing/2014/main" id="{2B251586-17F2-447C-B346-91219C76DF92}"/>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BE5ECEC0-D35B-4529-8CAD-C00E08F0FA81}"/>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253399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86105C-626E-4C29-9E99-6F48E8470641}"/>
              </a:ext>
            </a:extLst>
          </p:cNvPr>
          <p:cNvSpPr>
            <a:spLocks noGrp="1"/>
          </p:cNvSpPr>
          <p:nvPr>
            <p:ph type="dt" sz="half" idx="10"/>
          </p:nvPr>
        </p:nvSpPr>
        <p:spPr/>
        <p:txBody>
          <a:bodyPr/>
          <a:lstStyle/>
          <a:p>
            <a:fld id="{B9D393BD-0CB6-4C3E-BA38-13B316DA910B}" type="datetime1">
              <a:rPr lang="en-US" smtClean="0"/>
              <a:t>11/13/2020</a:t>
            </a:fld>
            <a:endParaRPr lang="en-US"/>
          </a:p>
        </p:txBody>
      </p:sp>
      <p:sp>
        <p:nvSpPr>
          <p:cNvPr id="3" name="Footer Placeholder 2">
            <a:extLst>
              <a:ext uri="{FF2B5EF4-FFF2-40B4-BE49-F238E27FC236}">
                <a16:creationId xmlns:a16="http://schemas.microsoft.com/office/drawing/2014/main" id="{12641081-9DE6-4DA4-A8C2-38DFAA2EAC68}"/>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F239FC88-D11C-425E-9AC7-A831B79F6DAA}"/>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4278795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7ADA6-FDAF-44D1-BE96-976D60A6D1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DBC40E-A885-41B3-8280-6F4F43808C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976C9A-8B9C-4CA4-82ED-24012C52D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E01B9D-53DA-4C1C-B377-A639CB8E4234}"/>
              </a:ext>
            </a:extLst>
          </p:cNvPr>
          <p:cNvSpPr>
            <a:spLocks noGrp="1"/>
          </p:cNvSpPr>
          <p:nvPr>
            <p:ph type="dt" sz="half" idx="10"/>
          </p:nvPr>
        </p:nvSpPr>
        <p:spPr/>
        <p:txBody>
          <a:bodyPr/>
          <a:lstStyle/>
          <a:p>
            <a:fld id="{6DAE95CA-6FD2-4CC3-8A22-47D8E65F13B1}" type="datetime1">
              <a:rPr lang="en-US" smtClean="0"/>
              <a:t>11/13/2020</a:t>
            </a:fld>
            <a:endParaRPr lang="en-US"/>
          </a:p>
        </p:txBody>
      </p:sp>
      <p:sp>
        <p:nvSpPr>
          <p:cNvPr id="6" name="Footer Placeholder 5">
            <a:extLst>
              <a:ext uri="{FF2B5EF4-FFF2-40B4-BE49-F238E27FC236}">
                <a16:creationId xmlns:a16="http://schemas.microsoft.com/office/drawing/2014/main" id="{F3409CB3-8E85-42F2-91BF-338E021010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6D137C7-CBE9-48C0-971C-91ED70FB9B90}"/>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1082554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499D5-EBAF-4636-AF5C-7509F6753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05E46F-4418-4AA2-9B97-3BE0BC1393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21E69D3-49DB-4FA1-9BA9-DFE391289F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8DAD3D-F260-42B0-9E38-B2F8D83576E6}"/>
              </a:ext>
            </a:extLst>
          </p:cNvPr>
          <p:cNvSpPr>
            <a:spLocks noGrp="1"/>
          </p:cNvSpPr>
          <p:nvPr>
            <p:ph type="dt" sz="half" idx="10"/>
          </p:nvPr>
        </p:nvSpPr>
        <p:spPr/>
        <p:txBody>
          <a:bodyPr/>
          <a:lstStyle/>
          <a:p>
            <a:fld id="{41BE12FE-3611-4888-8490-0B5474A0FF55}" type="datetime1">
              <a:rPr lang="en-US" smtClean="0"/>
              <a:t>11/13/2020</a:t>
            </a:fld>
            <a:endParaRPr lang="en-US"/>
          </a:p>
        </p:txBody>
      </p:sp>
      <p:sp>
        <p:nvSpPr>
          <p:cNvPr id="6" name="Footer Placeholder 5">
            <a:extLst>
              <a:ext uri="{FF2B5EF4-FFF2-40B4-BE49-F238E27FC236}">
                <a16:creationId xmlns:a16="http://schemas.microsoft.com/office/drawing/2014/main" id="{E0F18534-185E-4179-B8CD-C3929529B34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95B32E5-07B3-4EA4-BFA5-8A59C9206690}"/>
              </a:ext>
            </a:extLst>
          </p:cNvPr>
          <p:cNvSpPr>
            <a:spLocks noGrp="1"/>
          </p:cNvSpPr>
          <p:nvPr>
            <p:ph type="sldNum" sz="quarter" idx="12"/>
          </p:nvPr>
        </p:nvSpPr>
        <p:spPr/>
        <p:txBody>
          <a:bodyPr/>
          <a:lstStyle/>
          <a:p>
            <a:fld id="{3E12972F-DDD3-48D5-B422-1DDD2C3857AF}" type="slidenum">
              <a:rPr lang="en-US" smtClean="0"/>
              <a:t>‹#›</a:t>
            </a:fld>
            <a:endParaRPr lang="en-US"/>
          </a:p>
        </p:txBody>
      </p:sp>
    </p:spTree>
    <p:extLst>
      <p:ext uri="{BB962C8B-B14F-4D97-AF65-F5344CB8AC3E}">
        <p14:creationId xmlns:p14="http://schemas.microsoft.com/office/powerpoint/2010/main" val="4045448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58A60F-C689-45D0-A884-4188A5CF8A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CF2FD7-AF25-4203-8C74-0226C376CF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4EA822-45F1-486D-AFDF-890CB656A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E9C930-D8DF-47A2-8320-CF13FC95FF99}" type="datetime1">
              <a:rPr lang="en-US" smtClean="0"/>
              <a:t>11/13/2020</a:t>
            </a:fld>
            <a:endParaRPr lang="en-US"/>
          </a:p>
        </p:txBody>
      </p:sp>
      <p:sp>
        <p:nvSpPr>
          <p:cNvPr id="5" name="Footer Placeholder 4">
            <a:extLst>
              <a:ext uri="{FF2B5EF4-FFF2-40B4-BE49-F238E27FC236}">
                <a16:creationId xmlns:a16="http://schemas.microsoft.com/office/drawing/2014/main" id="{337EF7B4-EF4D-4231-AFF2-BCFD96842C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5EF123B5-D6C4-4732-BC66-E8FB372454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12972F-DDD3-48D5-B422-1DDD2C3857AF}" type="slidenum">
              <a:rPr lang="en-US" smtClean="0"/>
              <a:t>‹#›</a:t>
            </a:fld>
            <a:endParaRPr lang="en-US"/>
          </a:p>
        </p:txBody>
      </p:sp>
    </p:spTree>
    <p:extLst>
      <p:ext uri="{BB962C8B-B14F-4D97-AF65-F5344CB8AC3E}">
        <p14:creationId xmlns:p14="http://schemas.microsoft.com/office/powerpoint/2010/main" val="501766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9FF99BD-075F-4761-A995-6FC574BD25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7B21A54-9BA3-4EA9-B460-5A829ADD9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FA8F714-B9D8-488A-8CCA-E9948FF91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8"/>
            <a:ext cx="10905067" cy="557106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13A0CA7C-4F7D-44B1-8F43-DA0B649575A4}"/>
              </a:ext>
            </a:extLst>
          </p:cNvPr>
          <p:cNvPicPr>
            <a:picLocks noChangeAspect="1"/>
          </p:cNvPicPr>
          <p:nvPr/>
        </p:nvPicPr>
        <p:blipFill>
          <a:blip r:embed="rId3"/>
          <a:stretch>
            <a:fillRect/>
          </a:stretch>
        </p:blipFill>
        <p:spPr>
          <a:xfrm>
            <a:off x="1120477" y="2828864"/>
            <a:ext cx="9951041" cy="1194125"/>
          </a:xfrm>
          <a:prstGeom prst="rect">
            <a:avLst/>
          </a:prstGeom>
        </p:spPr>
      </p:pic>
      <p:sp>
        <p:nvSpPr>
          <p:cNvPr id="4" name="Footer Placeholder 3">
            <a:extLst>
              <a:ext uri="{FF2B5EF4-FFF2-40B4-BE49-F238E27FC236}">
                <a16:creationId xmlns:a16="http://schemas.microsoft.com/office/drawing/2014/main" id="{4AD49177-28EC-4E32-8C70-356F7097D65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61225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5E274E8F-BE51-42E3-AEF8-9DABD3137683}"/>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A3CFBA8E-9E1B-4E86-ABDF-71A2F7C78A7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770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3AB8DF66-4173-4B00-915F-3A284A8A2A84}"/>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37138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7E8BCED-3E6B-43EC-A16B-EBFCF27FE913}"/>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880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8CFC962-897E-451C-8E5E-70928C860661}"/>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3977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9528932-6FEB-4B5F-8CB1-51DE10208895}"/>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9450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235C107-485B-43D8-B81D-89BC1FC3E65E}"/>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88530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91E94F0-1586-4E09-B6E3-C717DF285A2A}"/>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54485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F1A626D-3193-4E5F-A596-BF80C3ECDB44}"/>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514939D5-1140-4336-8948-663FE179FA6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98738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2020-11-13T13:52:22Z</dcterms:created>
  <dcterms:modified xsi:type="dcterms:W3CDTF">2020-11-13T13:52:46Z</dcterms:modified>
</cp:coreProperties>
</file>