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C04AAD-BC25-422D-ADEC-55FD02B88829}" v="4" dt="2021-10-20T20:39:08.567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081" autoAdjust="0"/>
  </p:normalViewPr>
  <p:slideViewPr>
    <p:cSldViewPr snapToGrid="0" showGuides="1">
      <p:cViewPr varScale="1">
        <p:scale>
          <a:sx n="66" d="100"/>
          <a:sy n="66" d="100"/>
        </p:scale>
        <p:origin x="1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72C04AAD-BC25-422D-ADEC-55FD02B88829}"/>
    <pc:docChg chg="undo custSel addSld delSld modSld">
      <pc:chgData name="Sarah Gothard" userId="0e53f415fda5f162" providerId="LiveId" clId="{72C04AAD-BC25-422D-ADEC-55FD02B88829}" dt="2021-10-20T20:44:33.805" v="25" actId="47"/>
      <pc:docMkLst>
        <pc:docMk/>
      </pc:docMkLst>
      <pc:sldChg chg="addSp delSp modSp mod">
        <pc:chgData name="Sarah Gothard" userId="0e53f415fda5f162" providerId="LiveId" clId="{72C04AAD-BC25-422D-ADEC-55FD02B88829}" dt="2021-10-20T20:40:00.902" v="12" actId="26606"/>
        <pc:sldMkLst>
          <pc:docMk/>
          <pc:sldMk cId="929849759" sldId="256"/>
        </pc:sldMkLst>
        <pc:spChg chg="ord">
          <ac:chgData name="Sarah Gothard" userId="0e53f415fda5f162" providerId="LiveId" clId="{72C04AAD-BC25-422D-ADEC-55FD02B88829}" dt="2021-10-20T20:40:00.902" v="12" actId="26606"/>
          <ac:spMkLst>
            <pc:docMk/>
            <pc:sldMk cId="929849759" sldId="256"/>
            <ac:spMk id="4" creationId="{EC3D1CDD-1E40-4799-B157-A920E231DA1E}"/>
          </ac:spMkLst>
        </pc:spChg>
        <pc:spChg chg="del">
          <ac:chgData name="Sarah Gothard" userId="0e53f415fda5f162" providerId="LiveId" clId="{72C04AAD-BC25-422D-ADEC-55FD02B88829}" dt="2021-10-20T20:40:00.902" v="12" actId="26606"/>
          <ac:spMkLst>
            <pc:docMk/>
            <pc:sldMk cId="929849759" sldId="256"/>
            <ac:spMk id="30" creationId="{32BC26D8-82FB-445E-AA49-62A77D7C1EE0}"/>
          </ac:spMkLst>
        </pc:spChg>
        <pc:spChg chg="del">
          <ac:chgData name="Sarah Gothard" userId="0e53f415fda5f162" providerId="LiveId" clId="{72C04AAD-BC25-422D-ADEC-55FD02B88829}" dt="2021-10-20T20:40:00.902" v="12" actId="26606"/>
          <ac:spMkLst>
            <pc:docMk/>
            <pc:sldMk cId="929849759" sldId="256"/>
            <ac:spMk id="32" creationId="{CB44330D-EA18-4254-AA95-EB49948539B8}"/>
          </ac:spMkLst>
        </pc:spChg>
        <pc:spChg chg="add">
          <ac:chgData name="Sarah Gothard" userId="0e53f415fda5f162" providerId="LiveId" clId="{72C04AAD-BC25-422D-ADEC-55FD02B88829}" dt="2021-10-20T20:40:00.902" v="12" actId="26606"/>
          <ac:spMkLst>
            <pc:docMk/>
            <pc:sldMk cId="929849759" sldId="256"/>
            <ac:spMk id="37" creationId="{32BC26D8-82FB-445E-AA49-62A77D7C1EE0}"/>
          </ac:spMkLst>
        </pc:spChg>
        <pc:spChg chg="add">
          <ac:chgData name="Sarah Gothard" userId="0e53f415fda5f162" providerId="LiveId" clId="{72C04AAD-BC25-422D-ADEC-55FD02B88829}" dt="2021-10-20T20:40:00.902" v="12" actId="26606"/>
          <ac:spMkLst>
            <pc:docMk/>
            <pc:sldMk cId="929849759" sldId="256"/>
            <ac:spMk id="39" creationId="{CB44330D-EA18-4254-AA95-EB49948539B8}"/>
          </ac:spMkLst>
        </pc:spChg>
        <pc:picChg chg="del">
          <ac:chgData name="Sarah Gothard" userId="0e53f415fda5f162" providerId="LiveId" clId="{72C04AAD-BC25-422D-ADEC-55FD02B88829}" dt="2021-10-20T20:39:03.998" v="0" actId="478"/>
          <ac:picMkLst>
            <pc:docMk/>
            <pc:sldMk cId="929849759" sldId="256"/>
            <ac:picMk id="3" creationId="{308FF5DF-7109-4D9A-8AB8-773EB017317E}"/>
          </ac:picMkLst>
        </pc:picChg>
        <pc:picChg chg="add mod">
          <ac:chgData name="Sarah Gothard" userId="0e53f415fda5f162" providerId="LiveId" clId="{72C04AAD-BC25-422D-ADEC-55FD02B88829}" dt="2021-10-20T20:40:00.902" v="12" actId="26606"/>
          <ac:picMkLst>
            <pc:docMk/>
            <pc:sldMk cId="929849759" sldId="256"/>
            <ac:picMk id="5" creationId="{F91A8A03-C8BA-40BD-A3A2-7C9B8DD7EB47}"/>
          </ac:picMkLst>
        </pc:picChg>
      </pc:sldChg>
      <pc:sldChg chg="addSp delSp modSp mod">
        <pc:chgData name="Sarah Gothard" userId="0e53f415fda5f162" providerId="LiveId" clId="{72C04AAD-BC25-422D-ADEC-55FD02B88829}" dt="2021-10-20T20:40:35.096" v="14" actId="26606"/>
        <pc:sldMkLst>
          <pc:docMk/>
          <pc:sldMk cId="1484998677" sldId="265"/>
        </pc:sldMkLst>
        <pc:spChg chg="ord">
          <ac:chgData name="Sarah Gothard" userId="0e53f415fda5f162" providerId="LiveId" clId="{72C04AAD-BC25-422D-ADEC-55FD02B88829}" dt="2021-10-20T20:40:35.096" v="14" actId="26606"/>
          <ac:spMkLst>
            <pc:docMk/>
            <pc:sldMk cId="1484998677" sldId="265"/>
            <ac:spMk id="4" creationId="{FC4C520B-9410-402C-9212-B60A78E160D0}"/>
          </ac:spMkLst>
        </pc:spChg>
        <pc:spChg chg="del">
          <ac:chgData name="Sarah Gothard" userId="0e53f415fda5f162" providerId="LiveId" clId="{72C04AAD-BC25-422D-ADEC-55FD02B88829}" dt="2021-10-20T20:40:35.096" v="14" actId="26606"/>
          <ac:spMkLst>
            <pc:docMk/>
            <pc:sldMk cId="1484998677" sldId="265"/>
            <ac:spMk id="31" creationId="{32BC26D8-82FB-445E-AA49-62A77D7C1EE0}"/>
          </ac:spMkLst>
        </pc:spChg>
        <pc:spChg chg="del">
          <ac:chgData name="Sarah Gothard" userId="0e53f415fda5f162" providerId="LiveId" clId="{72C04AAD-BC25-422D-ADEC-55FD02B88829}" dt="2021-10-20T20:40:35.096" v="14" actId="26606"/>
          <ac:spMkLst>
            <pc:docMk/>
            <pc:sldMk cId="1484998677" sldId="265"/>
            <ac:spMk id="33" creationId="{CB44330D-EA18-4254-AA95-EB49948539B8}"/>
          </ac:spMkLst>
        </pc:spChg>
        <pc:spChg chg="add">
          <ac:chgData name="Sarah Gothard" userId="0e53f415fda5f162" providerId="LiveId" clId="{72C04AAD-BC25-422D-ADEC-55FD02B88829}" dt="2021-10-20T20:40:35.096" v="14" actId="26606"/>
          <ac:spMkLst>
            <pc:docMk/>
            <pc:sldMk cId="1484998677" sldId="265"/>
            <ac:spMk id="38" creationId="{32BC26D8-82FB-445E-AA49-62A77D7C1EE0}"/>
          </ac:spMkLst>
        </pc:spChg>
        <pc:spChg chg="add">
          <ac:chgData name="Sarah Gothard" userId="0e53f415fda5f162" providerId="LiveId" clId="{72C04AAD-BC25-422D-ADEC-55FD02B88829}" dt="2021-10-20T20:40:35.096" v="14" actId="26606"/>
          <ac:spMkLst>
            <pc:docMk/>
            <pc:sldMk cId="1484998677" sldId="265"/>
            <ac:spMk id="40" creationId="{CB44330D-EA18-4254-AA95-EB49948539B8}"/>
          </ac:spMkLst>
        </pc:spChg>
        <pc:picChg chg="del">
          <ac:chgData name="Sarah Gothard" userId="0e53f415fda5f162" providerId="LiveId" clId="{72C04AAD-BC25-422D-ADEC-55FD02B88829}" dt="2021-10-20T20:39:05.337" v="1" actId="478"/>
          <ac:picMkLst>
            <pc:docMk/>
            <pc:sldMk cId="1484998677" sldId="265"/>
            <ac:picMk id="3" creationId="{A28A6F8D-1323-4C71-ABEF-CDEC79267DEC}"/>
          </ac:picMkLst>
        </pc:picChg>
        <pc:picChg chg="add mod">
          <ac:chgData name="Sarah Gothard" userId="0e53f415fda5f162" providerId="LiveId" clId="{72C04AAD-BC25-422D-ADEC-55FD02B88829}" dt="2021-10-20T20:40:35.096" v="14" actId="26606"/>
          <ac:picMkLst>
            <pc:docMk/>
            <pc:sldMk cId="1484998677" sldId="265"/>
            <ac:picMk id="5" creationId="{31F4835A-E4FC-4CD5-90D5-525AF5FB4CE6}"/>
          </ac:picMkLst>
        </pc:picChg>
      </pc:sldChg>
      <pc:sldChg chg="del">
        <pc:chgData name="Sarah Gothard" userId="0e53f415fda5f162" providerId="LiveId" clId="{72C04AAD-BC25-422D-ADEC-55FD02B88829}" dt="2021-10-20T20:39:06.902" v="2" actId="47"/>
        <pc:sldMkLst>
          <pc:docMk/>
          <pc:sldMk cId="377143493" sldId="266"/>
        </pc:sldMkLst>
      </pc:sldChg>
      <pc:sldChg chg="addSp delSp modSp add mod setBg delDesignElem">
        <pc:chgData name="Sarah Gothard" userId="0e53f415fda5f162" providerId="LiveId" clId="{72C04AAD-BC25-422D-ADEC-55FD02B88829}" dt="2021-10-20T20:41:33.273" v="18" actId="26606"/>
        <pc:sldMkLst>
          <pc:docMk/>
          <pc:sldMk cId="3366988437" sldId="266"/>
        </pc:sldMkLst>
        <pc:spChg chg="ord">
          <ac:chgData name="Sarah Gothard" userId="0e53f415fda5f162" providerId="LiveId" clId="{72C04AAD-BC25-422D-ADEC-55FD02B88829}" dt="2021-10-20T20:41:33.273" v="18" actId="26606"/>
          <ac:spMkLst>
            <pc:docMk/>
            <pc:sldMk cId="3366988437" sldId="266"/>
            <ac:spMk id="4" creationId="{FC4C520B-9410-402C-9212-B60A78E160D0}"/>
          </ac:spMkLst>
        </pc:spChg>
        <pc:spChg chg="add">
          <ac:chgData name="Sarah Gothard" userId="0e53f415fda5f162" providerId="LiveId" clId="{72C04AAD-BC25-422D-ADEC-55FD02B88829}" dt="2021-10-20T20:41:33.273" v="18" actId="26606"/>
          <ac:spMkLst>
            <pc:docMk/>
            <pc:sldMk cId="3366988437" sldId="266"/>
            <ac:spMk id="11" creationId="{32BC26D8-82FB-445E-AA49-62A77D7C1EE0}"/>
          </ac:spMkLst>
        </pc:spChg>
        <pc:spChg chg="add">
          <ac:chgData name="Sarah Gothard" userId="0e53f415fda5f162" providerId="LiveId" clId="{72C04AAD-BC25-422D-ADEC-55FD02B88829}" dt="2021-10-20T20:41:33.273" v="18" actId="26606"/>
          <ac:spMkLst>
            <pc:docMk/>
            <pc:sldMk cId="3366988437" sldId="266"/>
            <ac:spMk id="13" creationId="{CB44330D-EA18-4254-AA95-EB49948539B8}"/>
          </ac:spMkLst>
        </pc:spChg>
        <pc:spChg chg="del">
          <ac:chgData name="Sarah Gothard" userId="0e53f415fda5f162" providerId="LiveId" clId="{72C04AAD-BC25-422D-ADEC-55FD02B88829}" dt="2021-10-20T20:39:08.068" v="4"/>
          <ac:spMkLst>
            <pc:docMk/>
            <pc:sldMk cId="3366988437" sldId="266"/>
            <ac:spMk id="31" creationId="{32BC26D8-82FB-445E-AA49-62A77D7C1EE0}"/>
          </ac:spMkLst>
        </pc:spChg>
        <pc:spChg chg="del">
          <ac:chgData name="Sarah Gothard" userId="0e53f415fda5f162" providerId="LiveId" clId="{72C04AAD-BC25-422D-ADEC-55FD02B88829}" dt="2021-10-20T20:39:08.068" v="4"/>
          <ac:spMkLst>
            <pc:docMk/>
            <pc:sldMk cId="3366988437" sldId="266"/>
            <ac:spMk id="33" creationId="{CB44330D-EA18-4254-AA95-EB49948539B8}"/>
          </ac:spMkLst>
        </pc:spChg>
        <pc:picChg chg="add del">
          <ac:chgData name="Sarah Gothard" userId="0e53f415fda5f162" providerId="LiveId" clId="{72C04AAD-BC25-422D-ADEC-55FD02B88829}" dt="2021-10-20T20:41:00.663" v="16" actId="22"/>
          <ac:picMkLst>
            <pc:docMk/>
            <pc:sldMk cId="3366988437" sldId="266"/>
            <ac:picMk id="3" creationId="{03B71330-811C-40F3-AAA8-A441CE3680BD}"/>
          </ac:picMkLst>
        </pc:picChg>
        <pc:picChg chg="add mod">
          <ac:chgData name="Sarah Gothard" userId="0e53f415fda5f162" providerId="LiveId" clId="{72C04AAD-BC25-422D-ADEC-55FD02B88829}" dt="2021-10-20T20:41:33.273" v="18" actId="26606"/>
          <ac:picMkLst>
            <pc:docMk/>
            <pc:sldMk cId="3366988437" sldId="266"/>
            <ac:picMk id="6" creationId="{4CEE4ECF-4011-4283-9A08-AC3D0C4F604C}"/>
          </ac:picMkLst>
        </pc:picChg>
      </pc:sldChg>
      <pc:sldChg chg="addSp delSp modSp add mod setBg delDesignElem">
        <pc:chgData name="Sarah Gothard" userId="0e53f415fda5f162" providerId="LiveId" clId="{72C04AAD-BC25-422D-ADEC-55FD02B88829}" dt="2021-10-20T20:42:27.175" v="20" actId="26606"/>
        <pc:sldMkLst>
          <pc:docMk/>
          <pc:sldMk cId="1290057319" sldId="267"/>
        </pc:sldMkLst>
        <pc:spChg chg="ord">
          <ac:chgData name="Sarah Gothard" userId="0e53f415fda5f162" providerId="LiveId" clId="{72C04AAD-BC25-422D-ADEC-55FD02B88829}" dt="2021-10-20T20:42:27.175" v="20" actId="26606"/>
          <ac:spMkLst>
            <pc:docMk/>
            <pc:sldMk cId="1290057319" sldId="267"/>
            <ac:spMk id="4" creationId="{FC4C520B-9410-402C-9212-B60A78E160D0}"/>
          </ac:spMkLst>
        </pc:spChg>
        <pc:spChg chg="add">
          <ac:chgData name="Sarah Gothard" userId="0e53f415fda5f162" providerId="LiveId" clId="{72C04AAD-BC25-422D-ADEC-55FD02B88829}" dt="2021-10-20T20:42:27.175" v="20" actId="26606"/>
          <ac:spMkLst>
            <pc:docMk/>
            <pc:sldMk cId="1290057319" sldId="267"/>
            <ac:spMk id="9" creationId="{32BC26D8-82FB-445E-AA49-62A77D7C1EE0}"/>
          </ac:spMkLst>
        </pc:spChg>
        <pc:spChg chg="add">
          <ac:chgData name="Sarah Gothard" userId="0e53f415fda5f162" providerId="LiveId" clId="{72C04AAD-BC25-422D-ADEC-55FD02B88829}" dt="2021-10-20T20:42:27.175" v="20" actId="26606"/>
          <ac:spMkLst>
            <pc:docMk/>
            <pc:sldMk cId="1290057319" sldId="267"/>
            <ac:spMk id="11" creationId="{CB44330D-EA18-4254-AA95-EB49948539B8}"/>
          </ac:spMkLst>
        </pc:spChg>
        <pc:spChg chg="del">
          <ac:chgData name="Sarah Gothard" userId="0e53f415fda5f162" providerId="LiveId" clId="{72C04AAD-BC25-422D-ADEC-55FD02B88829}" dt="2021-10-20T20:39:08.199" v="6"/>
          <ac:spMkLst>
            <pc:docMk/>
            <pc:sldMk cId="1290057319" sldId="267"/>
            <ac:spMk id="31" creationId="{32BC26D8-82FB-445E-AA49-62A77D7C1EE0}"/>
          </ac:spMkLst>
        </pc:spChg>
        <pc:spChg chg="del">
          <ac:chgData name="Sarah Gothard" userId="0e53f415fda5f162" providerId="LiveId" clId="{72C04AAD-BC25-422D-ADEC-55FD02B88829}" dt="2021-10-20T20:39:08.199" v="6"/>
          <ac:spMkLst>
            <pc:docMk/>
            <pc:sldMk cId="1290057319" sldId="267"/>
            <ac:spMk id="33" creationId="{CB44330D-EA18-4254-AA95-EB49948539B8}"/>
          </ac:spMkLst>
        </pc:spChg>
        <pc:picChg chg="add mod">
          <ac:chgData name="Sarah Gothard" userId="0e53f415fda5f162" providerId="LiveId" clId="{72C04AAD-BC25-422D-ADEC-55FD02B88829}" dt="2021-10-20T20:42:27.175" v="20" actId="26606"/>
          <ac:picMkLst>
            <pc:docMk/>
            <pc:sldMk cId="1290057319" sldId="267"/>
            <ac:picMk id="3" creationId="{028C494D-80BF-465F-88AE-69366848AFAE}"/>
          </ac:picMkLst>
        </pc:picChg>
      </pc:sldChg>
      <pc:sldChg chg="del">
        <pc:chgData name="Sarah Gothard" userId="0e53f415fda5f162" providerId="LiveId" clId="{72C04AAD-BC25-422D-ADEC-55FD02B88829}" dt="2021-10-20T20:39:06.902" v="2" actId="47"/>
        <pc:sldMkLst>
          <pc:docMk/>
          <pc:sldMk cId="1647831988" sldId="267"/>
        </pc:sldMkLst>
      </pc:sldChg>
      <pc:sldChg chg="addSp delSp modSp add mod setBg delDesignElem">
        <pc:chgData name="Sarah Gothard" userId="0e53f415fda5f162" providerId="LiveId" clId="{72C04AAD-BC25-422D-ADEC-55FD02B88829}" dt="2021-10-20T20:44:31.871" v="24" actId="26606"/>
        <pc:sldMkLst>
          <pc:docMk/>
          <pc:sldMk cId="2108634501" sldId="268"/>
        </pc:sldMkLst>
        <pc:spChg chg="ord">
          <ac:chgData name="Sarah Gothard" userId="0e53f415fda5f162" providerId="LiveId" clId="{72C04AAD-BC25-422D-ADEC-55FD02B88829}" dt="2021-10-20T20:44:31.871" v="24" actId="26606"/>
          <ac:spMkLst>
            <pc:docMk/>
            <pc:sldMk cId="2108634501" sldId="268"/>
            <ac:spMk id="4" creationId="{FC4C520B-9410-402C-9212-B60A78E160D0}"/>
          </ac:spMkLst>
        </pc:spChg>
        <pc:spChg chg="add">
          <ac:chgData name="Sarah Gothard" userId="0e53f415fda5f162" providerId="LiveId" clId="{72C04AAD-BC25-422D-ADEC-55FD02B88829}" dt="2021-10-20T20:44:31.871" v="24" actId="26606"/>
          <ac:spMkLst>
            <pc:docMk/>
            <pc:sldMk cId="2108634501" sldId="268"/>
            <ac:spMk id="11" creationId="{32BC26D8-82FB-445E-AA49-62A77D7C1EE0}"/>
          </ac:spMkLst>
        </pc:spChg>
        <pc:spChg chg="add">
          <ac:chgData name="Sarah Gothard" userId="0e53f415fda5f162" providerId="LiveId" clId="{72C04AAD-BC25-422D-ADEC-55FD02B88829}" dt="2021-10-20T20:44:31.871" v="24" actId="26606"/>
          <ac:spMkLst>
            <pc:docMk/>
            <pc:sldMk cId="2108634501" sldId="268"/>
            <ac:spMk id="13" creationId="{CB44330D-EA18-4254-AA95-EB49948539B8}"/>
          </ac:spMkLst>
        </pc:spChg>
        <pc:spChg chg="del">
          <ac:chgData name="Sarah Gothard" userId="0e53f415fda5f162" providerId="LiveId" clId="{72C04AAD-BC25-422D-ADEC-55FD02B88829}" dt="2021-10-20T20:39:08.413" v="8"/>
          <ac:spMkLst>
            <pc:docMk/>
            <pc:sldMk cId="2108634501" sldId="268"/>
            <ac:spMk id="31" creationId="{32BC26D8-82FB-445E-AA49-62A77D7C1EE0}"/>
          </ac:spMkLst>
        </pc:spChg>
        <pc:spChg chg="del">
          <ac:chgData name="Sarah Gothard" userId="0e53f415fda5f162" providerId="LiveId" clId="{72C04AAD-BC25-422D-ADEC-55FD02B88829}" dt="2021-10-20T20:39:08.413" v="8"/>
          <ac:spMkLst>
            <pc:docMk/>
            <pc:sldMk cId="2108634501" sldId="268"/>
            <ac:spMk id="33" creationId="{CB44330D-EA18-4254-AA95-EB49948539B8}"/>
          </ac:spMkLst>
        </pc:spChg>
        <pc:picChg chg="add del">
          <ac:chgData name="Sarah Gothard" userId="0e53f415fda5f162" providerId="LiveId" clId="{72C04AAD-BC25-422D-ADEC-55FD02B88829}" dt="2021-10-20T20:44:21.649" v="22" actId="22"/>
          <ac:picMkLst>
            <pc:docMk/>
            <pc:sldMk cId="2108634501" sldId="268"/>
            <ac:picMk id="3" creationId="{ACDBF1F7-4373-419F-B3A8-77AB1EE7BF31}"/>
          </ac:picMkLst>
        </pc:picChg>
        <pc:picChg chg="add mod">
          <ac:chgData name="Sarah Gothard" userId="0e53f415fda5f162" providerId="LiveId" clId="{72C04AAD-BC25-422D-ADEC-55FD02B88829}" dt="2021-10-20T20:44:31.871" v="24" actId="26606"/>
          <ac:picMkLst>
            <pc:docMk/>
            <pc:sldMk cId="2108634501" sldId="268"/>
            <ac:picMk id="6" creationId="{D93F54D8-26D7-4AF1-B322-D69EDEFE31EE}"/>
          </ac:picMkLst>
        </pc:picChg>
      </pc:sldChg>
      <pc:sldChg chg="del">
        <pc:chgData name="Sarah Gothard" userId="0e53f415fda5f162" providerId="LiveId" clId="{72C04AAD-BC25-422D-ADEC-55FD02B88829}" dt="2021-10-20T20:39:06.902" v="2" actId="47"/>
        <pc:sldMkLst>
          <pc:docMk/>
          <pc:sldMk cId="4176215646" sldId="268"/>
        </pc:sldMkLst>
      </pc:sldChg>
      <pc:sldChg chg="del">
        <pc:chgData name="Sarah Gothard" userId="0e53f415fda5f162" providerId="LiveId" clId="{72C04AAD-BC25-422D-ADEC-55FD02B88829}" dt="2021-10-20T20:39:06.902" v="2" actId="47"/>
        <pc:sldMkLst>
          <pc:docMk/>
          <pc:sldMk cId="290988175" sldId="269"/>
        </pc:sldMkLst>
      </pc:sldChg>
      <pc:sldChg chg="delSp add del setBg delDesignElem">
        <pc:chgData name="Sarah Gothard" userId="0e53f415fda5f162" providerId="LiveId" clId="{72C04AAD-BC25-422D-ADEC-55FD02B88829}" dt="2021-10-20T20:44:33.805" v="25" actId="47"/>
        <pc:sldMkLst>
          <pc:docMk/>
          <pc:sldMk cId="2352368165" sldId="269"/>
        </pc:sldMkLst>
        <pc:spChg chg="del">
          <ac:chgData name="Sarah Gothard" userId="0e53f415fda5f162" providerId="LiveId" clId="{72C04AAD-BC25-422D-ADEC-55FD02B88829}" dt="2021-10-20T20:39:08.567" v="10"/>
          <ac:spMkLst>
            <pc:docMk/>
            <pc:sldMk cId="2352368165" sldId="269"/>
            <ac:spMk id="31" creationId="{32BC26D8-82FB-445E-AA49-62A77D7C1EE0}"/>
          </ac:spMkLst>
        </pc:spChg>
        <pc:spChg chg="del">
          <ac:chgData name="Sarah Gothard" userId="0e53f415fda5f162" providerId="LiveId" clId="{72C04AAD-BC25-422D-ADEC-55FD02B88829}" dt="2021-10-20T20:39:08.567" v="10"/>
          <ac:spMkLst>
            <pc:docMk/>
            <pc:sldMk cId="2352368165" sldId="269"/>
            <ac:spMk id="33" creationId="{CB44330D-EA18-4254-AA95-EB49948539B8}"/>
          </ac:spMkLst>
        </pc:spChg>
      </pc:sldChg>
      <pc:sldChg chg="del">
        <pc:chgData name="Sarah Gothard" userId="0e53f415fda5f162" providerId="LiveId" clId="{72C04AAD-BC25-422D-ADEC-55FD02B88829}" dt="2021-10-20T20:39:06.902" v="2" actId="47"/>
        <pc:sldMkLst>
          <pc:docMk/>
          <pc:sldMk cId="3759965543" sldId="270"/>
        </pc:sldMkLst>
      </pc:sldChg>
      <pc:sldChg chg="del">
        <pc:chgData name="Sarah Gothard" userId="0e53f415fda5f162" providerId="LiveId" clId="{72C04AAD-BC25-422D-ADEC-55FD02B88829}" dt="2021-10-20T20:39:06.902" v="2" actId="47"/>
        <pc:sldMkLst>
          <pc:docMk/>
          <pc:sldMk cId="1074208607" sldId="271"/>
        </pc:sldMkLst>
      </pc:sldChg>
      <pc:sldChg chg="del">
        <pc:chgData name="Sarah Gothard" userId="0e53f415fda5f162" providerId="LiveId" clId="{72C04AAD-BC25-422D-ADEC-55FD02B88829}" dt="2021-10-20T20:39:06.902" v="2" actId="47"/>
        <pc:sldMkLst>
          <pc:docMk/>
          <pc:sldMk cId="228152291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1A8A03-C8BA-40BD-A3A2-7C9B8DD7EB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F4835A-E4FC-4CD5-90D5-525AF5FB4C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EE4ECF-4011-4283-9A08-AC3D0C4F6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6698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8C494D-80BF-465F-88AE-69366848A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90057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3F54D8-26D7-4AF1-B322-D69EDEFE3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C520B-9410-402C-9212-B60A78E16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08634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5</cp:revision>
  <dcterms:created xsi:type="dcterms:W3CDTF">2019-10-19T00:20:28Z</dcterms:created>
  <dcterms:modified xsi:type="dcterms:W3CDTF">2021-10-20T20:44:35Z</dcterms:modified>
</cp:coreProperties>
</file>