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9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47E9D-6F4C-48FE-9AA7-7495291CCCE2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D3807-679F-471F-9B13-30FFE8CF3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17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0C337-0E75-84C0-0CFC-47B69BD58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3241EE-2AF9-4119-D5B8-66F3101CA2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74C85-9F50-5579-B025-C709ECC1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8740E-7E08-9707-7B1F-4E39F6D61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3E24F-AB79-5249-4E1D-8343C07A5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2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1EA96-DC8B-ED97-F123-9F209CD14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8A82A1-9208-C7DD-D302-6F021BB71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9842D-DEA1-B895-5C62-A82101FB3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68B50-4137-3BAE-9D6B-C996E5535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1095B-363C-863A-F5F7-E1FACBBF0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0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EF201C-070D-D9F2-59D7-FFCA56FA8C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BF11ED-00C7-DA0B-6CA8-EC9E3861F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1FAC3-C27D-96AB-B063-B1AD15A76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0DC85-1217-A20F-C0B2-F30DC2EF5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6026A-922B-2C82-A4AE-63E1255C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20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5600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271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3987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890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957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55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49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3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57D90-1A8B-747B-5EAD-BBA7CF9C0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8F9DC-11C1-4D96-B6E0-A626E97BC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8A0E9-849A-6694-D574-B469F6EDF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121F3-1DB3-9C77-512E-51A387A8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FC49E-C5F7-1577-D287-324F38FA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307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87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7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220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9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C84E9-736D-D1A0-E68A-8A9E78886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42E4C1-10A8-A3A3-D703-BA7C40FEE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4BDAB-6822-D202-95E4-92C5D04F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E13D3-4717-75A2-8C36-2C7ABFAE3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9B9AC-DAE9-E1C7-E21E-25CD34533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51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A0754-7CB2-75AB-47AF-57ACA010F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F41D7-E0AD-0EBA-77D9-C5AE2D86A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E4F936-51ED-373D-6378-0AA8FA519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A79BE8-386B-FF20-803C-B80E67E90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E3ED6B-07B1-7F33-45F3-0370BDC50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145EA-9DE3-E7C2-D1B0-44F067268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7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F98CD-BDC1-5F27-F7BA-6F9E3EFF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4A9904-DF50-EF5E-0F7F-2CE726C56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DB9F0-C44B-0CBA-55B1-69BBB589C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F17E99-38F6-8CF1-CCAF-D023C66C9B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3F0F28-605E-99AD-5D83-1325FDD36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D96D8-E7AF-334D-2FA1-8B172EB61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B836FB-C257-6CA6-B88B-AE910075F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7F4BD3-EFA3-D3D9-EE28-D94B9D03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5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98407-2CB9-8EF5-38BA-AC3F9719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122C70-F741-7510-A37B-5AE87B0E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0FDB06-1613-2326-1CAC-368034710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2E8A5D-A6CC-6FCA-444E-45F83C467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57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E1D53F-88D0-1CE5-E10C-BA01F7C25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A508CC-1848-E04E-6FC8-F42C994DE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F823E-D652-0FDA-26AF-79829D84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3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537F6-054F-7BF0-1E5C-4CC2F4948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89282-AA54-F6E7-1505-A4C617743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2C205-2D0E-53DD-8D35-0B22B2F56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E6340-EB9E-FF65-1BB4-8E6E3D341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3BF05-08DF-AB2B-B5C5-CD5FF1ECA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790BAB-0520-C40E-16E5-3FAF7200F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0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D4BCC-FB12-E4DF-CF39-B9970A77F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E56BBE-6FFF-5909-5FA5-5F6530EC8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6058F3-4A7E-AAA6-A17C-08F02F389E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E9AF98-02BC-57CA-8088-CF463AA1E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F35EF-0098-8493-E0AF-597F8C034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367F20-5E9C-FD7D-7C5E-8BC200C9F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617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4C5C17-66EE-F6C6-3371-217B0C6AD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FF4A1-E57B-05CD-50E8-34C39EC28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341B4-1043-4335-95E9-A482201AF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FA351D-F5F2-4AC3-9540-143BAA18836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D844F-9D54-895A-EFCD-F6E33FE89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CBFA1-24E7-12C1-5474-01378B4A22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37AB57-E15D-482F-9C13-AD43B263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18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9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0F8673-59FD-C55D-20B7-74D47B3768C4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090883"/>
            <a:ext cx="10287000" cy="2676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1F4235-A08D-539D-402B-AC387E15030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12192000" cy="3810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351DAF-1753-417C-39DF-7622DC82B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80871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45FE79A-EF17-8994-8D2B-D96A8727D5B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1F1676-57BB-6D52-543A-F2D12300D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69996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F24BB6F-9E41-A966-AF57-E3ACCB7CEB9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B310CE-A78B-2F6F-D4D5-FA94E30A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67916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EBA310D-B9B0-66CA-591C-6B912A0B376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9963"/>
            <a:ext cx="12192000" cy="425807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982984-384C-C2AD-ABC3-47C32FDF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261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0AC3F05-979A-7EB5-B7E4-A663D9F1115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4354"/>
            <a:ext cx="12192000" cy="394929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5AA4CE-B524-F265-9A12-E52449095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18162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59196E6-7656-5E52-83F2-4051F68C5FC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3EF8BB-2417-606A-D3DC-0CDD776E1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6908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2A328CE-285B-ACCE-FD57-22FBDB1944F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5807"/>
            <a:ext cx="12192000" cy="382638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979A7-B72D-4A7F-7A96-3DAD2D39E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3938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43F71AA-52F1-A1A5-B17A-0E58D8C4019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2C9DD3-048A-38F8-0812-DA9CFDF1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30906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F1CCC0-6299-14FE-174A-5347A72496D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2322"/>
            <a:ext cx="12192000" cy="361335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7FCA3-A6A9-6411-7FF4-8C45AD175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8194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6D6E0E3-C3A8-69F5-2074-A262F7ACB29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2E9FF0-495C-F394-1918-D019032A2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09075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2026-03-29T01:01:11Z</dcterms:created>
  <dcterms:modified xsi:type="dcterms:W3CDTF">2026-03-29T01:09:47Z</dcterms:modified>
</cp:coreProperties>
</file>