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428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5B579A-2D2A-BFEE-D747-4878ED10A7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646" y="2490321"/>
            <a:ext cx="9962707" cy="187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358B168-A54D-075F-D90B-340C7E35713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59696" y="7765"/>
            <a:ext cx="11872608" cy="685023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6A6ED-C9A7-993D-C413-5B2804F36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2BFBD-D283-96A6-9A59-2667063E0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B4986E-A150-BD77-58EA-5F9189D29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8" y="0"/>
            <a:ext cx="12083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634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1D81D-310E-2955-8444-2B03577C2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DB8C1B-3C31-FD8F-49AD-6923DC4786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52967" y="0"/>
            <a:ext cx="11886065" cy="685799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73868-8956-8CF1-3E0E-3A875C8E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2086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15FF2-204D-8C2A-E2A5-48DF185D3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7EBBAA-37EE-70AB-0BBB-5DFF3E1AD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CDDD90-C9D8-E8FB-A292-19FFF82DA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8" y="0"/>
            <a:ext cx="12083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A4231-9E6B-058B-53A9-1DE577C00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0A108A-4639-4D4F-4A64-56D273C48D8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93700" y="-12123"/>
            <a:ext cx="11426684" cy="687012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164FD3-18D6-108E-DDA2-25546F4B4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0401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15C07-95D8-B370-EA8F-4635B41B7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A7545-2D67-2C6B-C9C4-05A230102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99605F-56EF-D08B-4B0B-141177979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8" y="0"/>
            <a:ext cx="12083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88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6530C-0EC2-32B7-42DF-87DB933B1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DA422E-8CA6-F648-E5B4-3300055DCDA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31800" y="-30391"/>
            <a:ext cx="11328400" cy="691878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24087D-6F3E-A898-4402-7C4713991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1000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3A3ED-9C19-3C31-9EC2-D3C8E97F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FCC5C7-9F97-18AB-E1B5-5270EA4F6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0E90BB-AA57-640B-BF59-978F8FEA7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8" y="0"/>
            <a:ext cx="120831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015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2025-11-01T12:04:11Z</dcterms:modified>
</cp:coreProperties>
</file>