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5" r:id="rId6"/>
    <p:sldId id="262" r:id="rId7"/>
    <p:sldId id="266" r:id="rId8"/>
    <p:sldId id="263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4DE27B-E2DA-45C6-AC87-EF674DC800D6}" v="1" dt="2022-04-18T15:07:0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>
        <p:scale>
          <a:sx n="33" d="100"/>
          <a:sy n="33" d="100"/>
        </p:scale>
        <p:origin x="125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94DE27B-E2DA-45C6-AC87-EF674DC800D6}"/>
    <pc:docChg chg="undo custSel addSld delSld modSld sldOrd">
      <pc:chgData name="Sarah Gothard" userId="0e53f415fda5f162" providerId="LiveId" clId="{F94DE27B-E2DA-45C6-AC87-EF674DC800D6}" dt="2022-04-18T15:09:10.221" v="41" actId="27614"/>
      <pc:docMkLst>
        <pc:docMk/>
      </pc:docMkLst>
      <pc:sldChg chg="addSp delSp modSp mod">
        <pc:chgData name="Sarah Gothard" userId="0e53f415fda5f162" providerId="LiveId" clId="{F94DE27B-E2DA-45C6-AC87-EF674DC800D6}" dt="2022-04-18T15:00:21.112" v="6" actId="26606"/>
        <pc:sldMkLst>
          <pc:docMk/>
          <pc:sldMk cId="4119332043" sldId="256"/>
        </pc:sldMkLst>
        <pc:spChg chg="ord">
          <ac:chgData name="Sarah Gothard" userId="0e53f415fda5f162" providerId="LiveId" clId="{F94DE27B-E2DA-45C6-AC87-EF674DC800D6}" dt="2022-04-18T15:00:21.112" v="6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F94DE27B-E2DA-45C6-AC87-EF674DC800D6}" dt="2022-04-18T14:59:45.502" v="2" actId="26606"/>
          <ac:spMkLst>
            <pc:docMk/>
            <pc:sldMk cId="4119332043" sldId="256"/>
            <ac:spMk id="101" creationId="{32BC26D8-82FB-445E-AA49-62A77D7C1EE0}"/>
          </ac:spMkLst>
        </pc:spChg>
        <pc:spChg chg="del">
          <ac:chgData name="Sarah Gothard" userId="0e53f415fda5f162" providerId="LiveId" clId="{F94DE27B-E2DA-45C6-AC87-EF674DC800D6}" dt="2022-04-18T14:59:45.502" v="2" actId="26606"/>
          <ac:spMkLst>
            <pc:docMk/>
            <pc:sldMk cId="4119332043" sldId="256"/>
            <ac:spMk id="103" creationId="{CB44330D-EA18-4254-AA95-EB49948539B8}"/>
          </ac:spMkLst>
        </pc:spChg>
        <pc:spChg chg="add del">
          <ac:chgData name="Sarah Gothard" userId="0e53f415fda5f162" providerId="LiveId" clId="{F94DE27B-E2DA-45C6-AC87-EF674DC800D6}" dt="2022-04-18T15:00:21.112" v="6" actId="26606"/>
          <ac:spMkLst>
            <pc:docMk/>
            <pc:sldMk cId="4119332043" sldId="256"/>
            <ac:spMk id="108" creationId="{32BC26D8-82FB-445E-AA49-62A77D7C1EE0}"/>
          </ac:spMkLst>
        </pc:spChg>
        <pc:spChg chg="add del">
          <ac:chgData name="Sarah Gothard" userId="0e53f415fda5f162" providerId="LiveId" clId="{F94DE27B-E2DA-45C6-AC87-EF674DC800D6}" dt="2022-04-18T15:00:21.112" v="6" actId="26606"/>
          <ac:spMkLst>
            <pc:docMk/>
            <pc:sldMk cId="4119332043" sldId="256"/>
            <ac:spMk id="110" creationId="{CB44330D-EA18-4254-AA95-EB49948539B8}"/>
          </ac:spMkLst>
        </pc:spChg>
        <pc:spChg chg="add">
          <ac:chgData name="Sarah Gothard" userId="0e53f415fda5f162" providerId="LiveId" clId="{F94DE27B-E2DA-45C6-AC87-EF674DC800D6}" dt="2022-04-18T15:00:21.112" v="6" actId="26606"/>
          <ac:spMkLst>
            <pc:docMk/>
            <pc:sldMk cId="4119332043" sldId="256"/>
            <ac:spMk id="115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0:21.112" v="6" actId="26606"/>
          <ac:spMkLst>
            <pc:docMk/>
            <pc:sldMk cId="4119332043" sldId="256"/>
            <ac:spMk id="117" creationId="{CB44330D-EA18-4254-AA95-EB49948539B8}"/>
          </ac:spMkLst>
        </pc:spChg>
        <pc:picChg chg="del">
          <ac:chgData name="Sarah Gothard" userId="0e53f415fda5f162" providerId="LiveId" clId="{F94DE27B-E2DA-45C6-AC87-EF674DC800D6}" dt="2022-04-18T14:59:42.745" v="0" actId="478"/>
          <ac:picMkLst>
            <pc:docMk/>
            <pc:sldMk cId="4119332043" sldId="256"/>
            <ac:picMk id="3" creationId="{E4B44BA2-D34D-44AC-A08D-51A98EF33291}"/>
          </ac:picMkLst>
        </pc:picChg>
        <pc:picChg chg="add del mod">
          <ac:chgData name="Sarah Gothard" userId="0e53f415fda5f162" providerId="LiveId" clId="{F94DE27B-E2DA-45C6-AC87-EF674DC800D6}" dt="2022-04-18T15:00:18.752" v="4" actId="478"/>
          <ac:picMkLst>
            <pc:docMk/>
            <pc:sldMk cId="4119332043" sldId="256"/>
            <ac:picMk id="4" creationId="{742D5F45-101A-4FC2-A148-7A9A57FBB62A}"/>
          </ac:picMkLst>
        </pc:picChg>
        <pc:picChg chg="add mod">
          <ac:chgData name="Sarah Gothard" userId="0e53f415fda5f162" providerId="LiveId" clId="{F94DE27B-E2DA-45C6-AC87-EF674DC800D6}" dt="2022-04-18T15:00:21.112" v="6" actId="26606"/>
          <ac:picMkLst>
            <pc:docMk/>
            <pc:sldMk cId="4119332043" sldId="256"/>
            <ac:picMk id="7" creationId="{869D2051-06E8-4715-B613-9E308A637312}"/>
          </ac:picMkLst>
        </pc:picChg>
      </pc:sldChg>
      <pc:sldChg chg="addSp delSp modSp mod">
        <pc:chgData name="Sarah Gothard" userId="0e53f415fda5f162" providerId="LiveId" clId="{F94DE27B-E2DA-45C6-AC87-EF674DC800D6}" dt="2022-04-18T15:01:40.344" v="12" actId="27614"/>
        <pc:sldMkLst>
          <pc:docMk/>
          <pc:sldMk cId="3704039750" sldId="278"/>
        </pc:sldMkLst>
        <pc:spChg chg="add del mod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3" creationId="{94DFCA27-0D40-4BC3-B62D-87370561635C}"/>
          </ac:spMkLst>
        </pc:spChg>
        <pc:spChg chg="ord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4" creationId="{79F49BCB-EEAF-4A06-8650-8082B37D45EB}"/>
          </ac:spMkLst>
        </pc:spChg>
        <pc:spChg chg="del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25" creationId="{32BC26D8-82FB-445E-AA49-62A77D7C1EE0}"/>
          </ac:spMkLst>
        </pc:spChg>
        <pc:spChg chg="del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27" creationId="{CB44330D-EA18-4254-AA95-EB49948539B8}"/>
          </ac:spMkLst>
        </pc:spChg>
        <pc:spChg chg="add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32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1:24.946" v="9" actId="26606"/>
          <ac:spMkLst>
            <pc:docMk/>
            <pc:sldMk cId="3704039750" sldId="278"/>
            <ac:spMk id="34" creationId="{CB44330D-EA18-4254-AA95-EB49948539B8}"/>
          </ac:spMkLst>
        </pc:spChg>
        <pc:picChg chg="del">
          <ac:chgData name="Sarah Gothard" userId="0e53f415fda5f162" providerId="LiveId" clId="{F94DE27B-E2DA-45C6-AC87-EF674DC800D6}" dt="2022-04-18T14:59:48.737" v="3" actId="478"/>
          <ac:picMkLst>
            <pc:docMk/>
            <pc:sldMk cId="3704039750" sldId="278"/>
            <ac:picMk id="6" creationId="{DC1416A0-DE87-4821-9E39-AE6DBFE05840}"/>
          </ac:picMkLst>
        </pc:picChg>
        <pc:picChg chg="add mod">
          <ac:chgData name="Sarah Gothard" userId="0e53f415fda5f162" providerId="LiveId" clId="{F94DE27B-E2DA-45C6-AC87-EF674DC800D6}" dt="2022-04-18T15:01:40.344" v="12" actId="27614"/>
          <ac:picMkLst>
            <pc:docMk/>
            <pc:sldMk cId="3704039750" sldId="278"/>
            <ac:picMk id="7" creationId="{A82AC0A5-A9A2-4749-BE3A-F42BD67268BB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1761593937" sldId="279"/>
        </pc:sldMkLst>
      </pc:sldChg>
      <pc:sldChg chg="addSp delSp modSp new mod setBg">
        <pc:chgData name="Sarah Gothard" userId="0e53f415fda5f162" providerId="LiveId" clId="{F94DE27B-E2DA-45C6-AC87-EF674DC800D6}" dt="2022-04-18T15:01:53.641" v="16" actId="27614"/>
        <pc:sldMkLst>
          <pc:docMk/>
          <pc:sldMk cId="2272246666" sldId="279"/>
        </pc:sldMkLst>
        <pc:spChg chg="del">
          <ac:chgData name="Sarah Gothard" userId="0e53f415fda5f162" providerId="LiveId" clId="{F94DE27B-E2DA-45C6-AC87-EF674DC800D6}" dt="2022-04-18T15:01:51.595" v="14" actId="26606"/>
          <ac:spMkLst>
            <pc:docMk/>
            <pc:sldMk cId="2272246666" sldId="279"/>
            <ac:spMk id="2" creationId="{790E0451-BE29-4A2C-9A2C-DF961AE89C3C}"/>
          </ac:spMkLst>
        </pc:spChg>
        <pc:spChg chg="del">
          <ac:chgData name="Sarah Gothard" userId="0e53f415fda5f162" providerId="LiveId" clId="{F94DE27B-E2DA-45C6-AC87-EF674DC800D6}" dt="2022-04-18T15:01:51.595" v="14" actId="26606"/>
          <ac:spMkLst>
            <pc:docMk/>
            <pc:sldMk cId="2272246666" sldId="279"/>
            <ac:spMk id="3" creationId="{DB491894-94D9-4B19-A37F-EC766C13AC54}"/>
          </ac:spMkLst>
        </pc:spChg>
        <pc:spChg chg="mod ord">
          <ac:chgData name="Sarah Gothard" userId="0e53f415fda5f162" providerId="LiveId" clId="{F94DE27B-E2DA-45C6-AC87-EF674DC800D6}" dt="2022-04-18T15:01:51.595" v="14" actId="26606"/>
          <ac:spMkLst>
            <pc:docMk/>
            <pc:sldMk cId="2272246666" sldId="279"/>
            <ac:spMk id="4" creationId="{078D0B4E-66B5-4DDF-BFD2-EB6FC9556FA8}"/>
          </ac:spMkLst>
        </pc:spChg>
        <pc:spChg chg="add">
          <ac:chgData name="Sarah Gothard" userId="0e53f415fda5f162" providerId="LiveId" clId="{F94DE27B-E2DA-45C6-AC87-EF674DC800D6}" dt="2022-04-18T15:01:51.595" v="14" actId="26606"/>
          <ac:spMkLst>
            <pc:docMk/>
            <pc:sldMk cId="2272246666" sldId="279"/>
            <ac:spMk id="11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1:51.595" v="14" actId="26606"/>
          <ac:spMkLst>
            <pc:docMk/>
            <pc:sldMk cId="2272246666" sldId="279"/>
            <ac:spMk id="13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1:53.641" v="16" actId="27614"/>
          <ac:picMkLst>
            <pc:docMk/>
            <pc:sldMk cId="2272246666" sldId="279"/>
            <ac:picMk id="6" creationId="{AF83882D-1000-439E-8808-EEE5551F9537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1571339499" sldId="280"/>
        </pc:sldMkLst>
      </pc:sldChg>
      <pc:sldChg chg="addSp delSp modSp new mod setBg">
        <pc:chgData name="Sarah Gothard" userId="0e53f415fda5f162" providerId="LiveId" clId="{F94DE27B-E2DA-45C6-AC87-EF674DC800D6}" dt="2022-04-18T15:03:11.243" v="20" actId="26606"/>
        <pc:sldMkLst>
          <pc:docMk/>
          <pc:sldMk cId="3551271179" sldId="280"/>
        </pc:sldMkLst>
        <pc:spChg chg="del">
          <ac:chgData name="Sarah Gothard" userId="0e53f415fda5f162" providerId="LiveId" clId="{F94DE27B-E2DA-45C6-AC87-EF674DC800D6}" dt="2022-04-18T15:03:11.243" v="20" actId="26606"/>
          <ac:spMkLst>
            <pc:docMk/>
            <pc:sldMk cId="3551271179" sldId="280"/>
            <ac:spMk id="2" creationId="{704B069D-B4A6-42EC-B8EE-7EB37050EF35}"/>
          </ac:spMkLst>
        </pc:spChg>
        <pc:spChg chg="del">
          <ac:chgData name="Sarah Gothard" userId="0e53f415fda5f162" providerId="LiveId" clId="{F94DE27B-E2DA-45C6-AC87-EF674DC800D6}" dt="2022-04-18T15:03:11.243" v="20" actId="26606"/>
          <ac:spMkLst>
            <pc:docMk/>
            <pc:sldMk cId="3551271179" sldId="280"/>
            <ac:spMk id="3" creationId="{51FF025C-A2C2-4AC2-9242-50A7839EFD4C}"/>
          </ac:spMkLst>
        </pc:spChg>
        <pc:spChg chg="mod ord">
          <ac:chgData name="Sarah Gothard" userId="0e53f415fda5f162" providerId="LiveId" clId="{F94DE27B-E2DA-45C6-AC87-EF674DC800D6}" dt="2022-04-18T15:03:11.243" v="20" actId="26606"/>
          <ac:spMkLst>
            <pc:docMk/>
            <pc:sldMk cId="3551271179" sldId="280"/>
            <ac:spMk id="4" creationId="{886CD73B-BAF8-4600-AE9F-357DFA94E966}"/>
          </ac:spMkLst>
        </pc:spChg>
        <pc:spChg chg="add">
          <ac:chgData name="Sarah Gothard" userId="0e53f415fda5f162" providerId="LiveId" clId="{F94DE27B-E2DA-45C6-AC87-EF674DC800D6}" dt="2022-04-18T15:03:11.243" v="20" actId="26606"/>
          <ac:spMkLst>
            <pc:docMk/>
            <pc:sldMk cId="3551271179" sldId="280"/>
            <ac:spMk id="13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3:11.243" v="20" actId="26606"/>
          <ac:spMkLst>
            <pc:docMk/>
            <pc:sldMk cId="3551271179" sldId="280"/>
            <ac:spMk id="15" creationId="{CB44330D-EA18-4254-AA95-EB49948539B8}"/>
          </ac:spMkLst>
        </pc:spChg>
        <pc:picChg chg="add del">
          <ac:chgData name="Sarah Gothard" userId="0e53f415fda5f162" providerId="LiveId" clId="{F94DE27B-E2DA-45C6-AC87-EF674DC800D6}" dt="2022-04-18T15:02:57.917" v="18" actId="22"/>
          <ac:picMkLst>
            <pc:docMk/>
            <pc:sldMk cId="3551271179" sldId="280"/>
            <ac:picMk id="6" creationId="{2FD3E5CE-64E7-4902-900C-56272652A980}"/>
          </ac:picMkLst>
        </pc:picChg>
        <pc:picChg chg="add mod">
          <ac:chgData name="Sarah Gothard" userId="0e53f415fda5f162" providerId="LiveId" clId="{F94DE27B-E2DA-45C6-AC87-EF674DC800D6}" dt="2022-04-18T15:03:11.243" v="20" actId="26606"/>
          <ac:picMkLst>
            <pc:docMk/>
            <pc:sldMk cId="3551271179" sldId="280"/>
            <ac:picMk id="8" creationId="{984F0640-40B1-4324-A13A-F099E519A5FB}"/>
          </ac:picMkLst>
        </pc:picChg>
      </pc:sldChg>
      <pc:sldChg chg="addSp delSp modSp new mod setBg">
        <pc:chgData name="Sarah Gothard" userId="0e53f415fda5f162" providerId="LiveId" clId="{F94DE27B-E2DA-45C6-AC87-EF674DC800D6}" dt="2022-04-18T15:04:56.242" v="25" actId="27614"/>
        <pc:sldMkLst>
          <pc:docMk/>
          <pc:sldMk cId="297603800" sldId="281"/>
        </pc:sldMkLst>
        <pc:spChg chg="del">
          <ac:chgData name="Sarah Gothard" userId="0e53f415fda5f162" providerId="LiveId" clId="{F94DE27B-E2DA-45C6-AC87-EF674DC800D6}" dt="2022-04-18T15:04:54.136" v="23" actId="26606"/>
          <ac:spMkLst>
            <pc:docMk/>
            <pc:sldMk cId="297603800" sldId="281"/>
            <ac:spMk id="2" creationId="{B082F866-7CA3-415B-80BD-C73A865C91EA}"/>
          </ac:spMkLst>
        </pc:spChg>
        <pc:spChg chg="del">
          <ac:chgData name="Sarah Gothard" userId="0e53f415fda5f162" providerId="LiveId" clId="{F94DE27B-E2DA-45C6-AC87-EF674DC800D6}" dt="2022-04-18T15:04:54.136" v="23" actId="26606"/>
          <ac:spMkLst>
            <pc:docMk/>
            <pc:sldMk cId="297603800" sldId="281"/>
            <ac:spMk id="3" creationId="{54643F0E-6E05-44BF-9B94-29C18336A279}"/>
          </ac:spMkLst>
        </pc:spChg>
        <pc:spChg chg="mod ord">
          <ac:chgData name="Sarah Gothard" userId="0e53f415fda5f162" providerId="LiveId" clId="{F94DE27B-E2DA-45C6-AC87-EF674DC800D6}" dt="2022-04-18T15:04:54.136" v="23" actId="26606"/>
          <ac:spMkLst>
            <pc:docMk/>
            <pc:sldMk cId="297603800" sldId="281"/>
            <ac:spMk id="4" creationId="{29E8127A-2216-45DB-8B92-1D4D2D4163D2}"/>
          </ac:spMkLst>
        </pc:spChg>
        <pc:spChg chg="add">
          <ac:chgData name="Sarah Gothard" userId="0e53f415fda5f162" providerId="LiveId" clId="{F94DE27B-E2DA-45C6-AC87-EF674DC800D6}" dt="2022-04-18T15:04:54.136" v="23" actId="26606"/>
          <ac:spMkLst>
            <pc:docMk/>
            <pc:sldMk cId="297603800" sldId="281"/>
            <ac:spMk id="11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4:54.136" v="23" actId="26606"/>
          <ac:spMkLst>
            <pc:docMk/>
            <pc:sldMk cId="297603800" sldId="281"/>
            <ac:spMk id="13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4:56.242" v="25" actId="27614"/>
          <ac:picMkLst>
            <pc:docMk/>
            <pc:sldMk cId="297603800" sldId="281"/>
            <ac:picMk id="6" creationId="{1E4E92EA-A94D-42AB-AE3D-1E6EF45C49D0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1258812647" sldId="281"/>
        </pc:sldMkLst>
      </pc:sldChg>
      <pc:sldChg chg="addSp delSp modSp new mod setBg">
        <pc:chgData name="Sarah Gothard" userId="0e53f415fda5f162" providerId="LiveId" clId="{F94DE27B-E2DA-45C6-AC87-EF674DC800D6}" dt="2022-04-18T15:06:57.836" v="27" actId="26606"/>
        <pc:sldMkLst>
          <pc:docMk/>
          <pc:sldMk cId="1751291263" sldId="282"/>
        </pc:sldMkLst>
        <pc:spChg chg="del">
          <ac:chgData name="Sarah Gothard" userId="0e53f415fda5f162" providerId="LiveId" clId="{F94DE27B-E2DA-45C6-AC87-EF674DC800D6}" dt="2022-04-18T15:06:57.836" v="27" actId="26606"/>
          <ac:spMkLst>
            <pc:docMk/>
            <pc:sldMk cId="1751291263" sldId="282"/>
            <ac:spMk id="2" creationId="{9FD0BE11-4432-473F-BA56-73E296DCB094}"/>
          </ac:spMkLst>
        </pc:spChg>
        <pc:spChg chg="del">
          <ac:chgData name="Sarah Gothard" userId="0e53f415fda5f162" providerId="LiveId" clId="{F94DE27B-E2DA-45C6-AC87-EF674DC800D6}" dt="2022-04-18T15:06:57.836" v="27" actId="26606"/>
          <ac:spMkLst>
            <pc:docMk/>
            <pc:sldMk cId="1751291263" sldId="282"/>
            <ac:spMk id="3" creationId="{4DD7A4B2-0072-4F0C-B0BA-69BA4693DEA0}"/>
          </ac:spMkLst>
        </pc:spChg>
        <pc:spChg chg="mod ord">
          <ac:chgData name="Sarah Gothard" userId="0e53f415fda5f162" providerId="LiveId" clId="{F94DE27B-E2DA-45C6-AC87-EF674DC800D6}" dt="2022-04-18T15:06:57.836" v="27" actId="26606"/>
          <ac:spMkLst>
            <pc:docMk/>
            <pc:sldMk cId="1751291263" sldId="282"/>
            <ac:spMk id="4" creationId="{A948F573-8BAF-46D3-BA45-A559BCC6D0DD}"/>
          </ac:spMkLst>
        </pc:spChg>
        <pc:spChg chg="add">
          <ac:chgData name="Sarah Gothard" userId="0e53f415fda5f162" providerId="LiveId" clId="{F94DE27B-E2DA-45C6-AC87-EF674DC800D6}" dt="2022-04-18T15:06:57.836" v="27" actId="26606"/>
          <ac:spMkLst>
            <pc:docMk/>
            <pc:sldMk cId="1751291263" sldId="282"/>
            <ac:spMk id="11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6:57.836" v="27" actId="26606"/>
          <ac:spMkLst>
            <pc:docMk/>
            <pc:sldMk cId="1751291263" sldId="282"/>
            <ac:spMk id="13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6:57.836" v="27" actId="26606"/>
          <ac:picMkLst>
            <pc:docMk/>
            <pc:sldMk cId="1751291263" sldId="282"/>
            <ac:picMk id="6" creationId="{14793631-8FEC-4861-8DF7-4B6552909B29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3831142201" sldId="282"/>
        </pc:sldMkLst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2527805583" sldId="283"/>
        </pc:sldMkLst>
      </pc:sldChg>
      <pc:sldChg chg="addSp delSp modSp new mod setBg">
        <pc:chgData name="Sarah Gothard" userId="0e53f415fda5f162" providerId="LiveId" clId="{F94DE27B-E2DA-45C6-AC87-EF674DC800D6}" dt="2022-04-18T15:07:07.636" v="30" actId="26606"/>
        <pc:sldMkLst>
          <pc:docMk/>
          <pc:sldMk cId="3537370038" sldId="283"/>
        </pc:sldMkLst>
        <pc:spChg chg="del">
          <ac:chgData name="Sarah Gothard" userId="0e53f415fda5f162" providerId="LiveId" clId="{F94DE27B-E2DA-45C6-AC87-EF674DC800D6}" dt="2022-04-18T15:07:07.636" v="30" actId="26606"/>
          <ac:spMkLst>
            <pc:docMk/>
            <pc:sldMk cId="3537370038" sldId="283"/>
            <ac:spMk id="2" creationId="{F78C9DD2-1EE8-4962-B6D8-04670C5EAA6D}"/>
          </ac:spMkLst>
        </pc:spChg>
        <pc:spChg chg="del">
          <ac:chgData name="Sarah Gothard" userId="0e53f415fda5f162" providerId="LiveId" clId="{F94DE27B-E2DA-45C6-AC87-EF674DC800D6}" dt="2022-04-18T15:07:07.636" v="30" actId="26606"/>
          <ac:spMkLst>
            <pc:docMk/>
            <pc:sldMk cId="3537370038" sldId="283"/>
            <ac:spMk id="3" creationId="{41C98B9A-1187-4032-A38B-4092885DA6EC}"/>
          </ac:spMkLst>
        </pc:spChg>
        <pc:spChg chg="mod ord">
          <ac:chgData name="Sarah Gothard" userId="0e53f415fda5f162" providerId="LiveId" clId="{F94DE27B-E2DA-45C6-AC87-EF674DC800D6}" dt="2022-04-18T15:07:07.636" v="30" actId="26606"/>
          <ac:spMkLst>
            <pc:docMk/>
            <pc:sldMk cId="3537370038" sldId="283"/>
            <ac:spMk id="4" creationId="{B038B360-EE70-45D3-892C-1E6D5C45D78F}"/>
          </ac:spMkLst>
        </pc:spChg>
        <pc:spChg chg="add">
          <ac:chgData name="Sarah Gothard" userId="0e53f415fda5f162" providerId="LiveId" clId="{F94DE27B-E2DA-45C6-AC87-EF674DC800D6}" dt="2022-04-18T15:07:07.636" v="30" actId="26606"/>
          <ac:spMkLst>
            <pc:docMk/>
            <pc:sldMk cId="3537370038" sldId="283"/>
            <ac:spMk id="10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7:07.636" v="30" actId="26606"/>
          <ac:spMkLst>
            <pc:docMk/>
            <pc:sldMk cId="3537370038" sldId="283"/>
            <ac:spMk id="12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7:07.636" v="30" actId="26606"/>
          <ac:picMkLst>
            <pc:docMk/>
            <pc:sldMk cId="3537370038" sldId="283"/>
            <ac:picMk id="5" creationId="{B8985EF6-63B3-4625-9F2A-D8A7A122FB77}"/>
          </ac:picMkLst>
        </pc:picChg>
      </pc:sldChg>
      <pc:sldChg chg="addSp delSp modSp new mod setBg">
        <pc:chgData name="Sarah Gothard" userId="0e53f415fda5f162" providerId="LiveId" clId="{F94DE27B-E2DA-45C6-AC87-EF674DC800D6}" dt="2022-04-18T15:07:54.148" v="33" actId="26606"/>
        <pc:sldMkLst>
          <pc:docMk/>
          <pc:sldMk cId="2804274461" sldId="284"/>
        </pc:sldMkLst>
        <pc:spChg chg="del">
          <ac:chgData name="Sarah Gothard" userId="0e53f415fda5f162" providerId="LiveId" clId="{F94DE27B-E2DA-45C6-AC87-EF674DC800D6}" dt="2022-04-18T15:07:54.148" v="33" actId="26606"/>
          <ac:spMkLst>
            <pc:docMk/>
            <pc:sldMk cId="2804274461" sldId="284"/>
            <ac:spMk id="2" creationId="{BA289CEF-42D7-4973-94A9-2C796CD6E985}"/>
          </ac:spMkLst>
        </pc:spChg>
        <pc:spChg chg="del">
          <ac:chgData name="Sarah Gothard" userId="0e53f415fda5f162" providerId="LiveId" clId="{F94DE27B-E2DA-45C6-AC87-EF674DC800D6}" dt="2022-04-18T15:07:54.148" v="33" actId="26606"/>
          <ac:spMkLst>
            <pc:docMk/>
            <pc:sldMk cId="2804274461" sldId="284"/>
            <ac:spMk id="3" creationId="{ABA47F71-F0B0-4776-A9AE-997B9AE8970B}"/>
          </ac:spMkLst>
        </pc:spChg>
        <pc:spChg chg="mod ord">
          <ac:chgData name="Sarah Gothard" userId="0e53f415fda5f162" providerId="LiveId" clId="{F94DE27B-E2DA-45C6-AC87-EF674DC800D6}" dt="2022-04-18T15:07:54.148" v="33" actId="26606"/>
          <ac:spMkLst>
            <pc:docMk/>
            <pc:sldMk cId="2804274461" sldId="284"/>
            <ac:spMk id="4" creationId="{391701BC-B203-45A7-9901-DAEA035B654B}"/>
          </ac:spMkLst>
        </pc:spChg>
        <pc:spChg chg="add">
          <ac:chgData name="Sarah Gothard" userId="0e53f415fda5f162" providerId="LiveId" clId="{F94DE27B-E2DA-45C6-AC87-EF674DC800D6}" dt="2022-04-18T15:07:54.148" v="33" actId="26606"/>
          <ac:spMkLst>
            <pc:docMk/>
            <pc:sldMk cId="2804274461" sldId="284"/>
            <ac:spMk id="11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7:54.148" v="33" actId="26606"/>
          <ac:spMkLst>
            <pc:docMk/>
            <pc:sldMk cId="2804274461" sldId="284"/>
            <ac:spMk id="13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7:54.148" v="33" actId="26606"/>
          <ac:picMkLst>
            <pc:docMk/>
            <pc:sldMk cId="2804274461" sldId="284"/>
            <ac:picMk id="6" creationId="{2907B70A-238B-432F-A275-1EA88FEC686A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3062899264" sldId="284"/>
        </pc:sldMkLst>
      </pc:sldChg>
      <pc:sldChg chg="add ord">
        <pc:chgData name="Sarah Gothard" userId="0e53f415fda5f162" providerId="LiveId" clId="{F94DE27B-E2DA-45C6-AC87-EF674DC800D6}" dt="2022-04-18T15:08:04.478" v="36"/>
        <pc:sldMkLst>
          <pc:docMk/>
          <pc:sldMk cId="2125319571" sldId="285"/>
        </pc:sldMkLst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4088487092" sldId="285"/>
        </pc:sldMkLst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442278116" sldId="286"/>
        </pc:sldMkLst>
      </pc:sldChg>
      <pc:sldChg chg="add">
        <pc:chgData name="Sarah Gothard" userId="0e53f415fda5f162" providerId="LiveId" clId="{F94DE27B-E2DA-45C6-AC87-EF674DC800D6}" dt="2022-04-18T15:08:34.948" v="37" actId="2890"/>
        <pc:sldMkLst>
          <pc:docMk/>
          <pc:sldMk cId="1928657108" sldId="286"/>
        </pc:sldMkLst>
      </pc:sldChg>
      <pc:sldChg chg="addSp delSp modSp new mod setBg">
        <pc:chgData name="Sarah Gothard" userId="0e53f415fda5f162" providerId="LiveId" clId="{F94DE27B-E2DA-45C6-AC87-EF674DC800D6}" dt="2022-04-18T15:09:10.221" v="41" actId="27614"/>
        <pc:sldMkLst>
          <pc:docMk/>
          <pc:sldMk cId="1646495506" sldId="287"/>
        </pc:sldMkLst>
        <pc:spChg chg="del">
          <ac:chgData name="Sarah Gothard" userId="0e53f415fda5f162" providerId="LiveId" clId="{F94DE27B-E2DA-45C6-AC87-EF674DC800D6}" dt="2022-04-18T15:09:08.034" v="40" actId="26606"/>
          <ac:spMkLst>
            <pc:docMk/>
            <pc:sldMk cId="1646495506" sldId="287"/>
            <ac:spMk id="2" creationId="{3E2E5527-E9E3-48EF-9AF9-0B57E16FB31F}"/>
          </ac:spMkLst>
        </pc:spChg>
        <pc:spChg chg="del">
          <ac:chgData name="Sarah Gothard" userId="0e53f415fda5f162" providerId="LiveId" clId="{F94DE27B-E2DA-45C6-AC87-EF674DC800D6}" dt="2022-04-18T15:09:08.034" v="40" actId="26606"/>
          <ac:spMkLst>
            <pc:docMk/>
            <pc:sldMk cId="1646495506" sldId="287"/>
            <ac:spMk id="3" creationId="{FBD88161-A6EC-4165-A0B5-03557A6353F5}"/>
          </ac:spMkLst>
        </pc:spChg>
        <pc:spChg chg="mod ord">
          <ac:chgData name="Sarah Gothard" userId="0e53f415fda5f162" providerId="LiveId" clId="{F94DE27B-E2DA-45C6-AC87-EF674DC800D6}" dt="2022-04-18T15:09:08.034" v="40" actId="26606"/>
          <ac:spMkLst>
            <pc:docMk/>
            <pc:sldMk cId="1646495506" sldId="287"/>
            <ac:spMk id="4" creationId="{E3CC3B4A-3CAF-4AA3-A571-1989281A85E7}"/>
          </ac:spMkLst>
        </pc:spChg>
        <pc:spChg chg="add">
          <ac:chgData name="Sarah Gothard" userId="0e53f415fda5f162" providerId="LiveId" clId="{F94DE27B-E2DA-45C6-AC87-EF674DC800D6}" dt="2022-04-18T15:09:08.034" v="40" actId="26606"/>
          <ac:spMkLst>
            <pc:docMk/>
            <pc:sldMk cId="1646495506" sldId="287"/>
            <ac:spMk id="11" creationId="{32BC26D8-82FB-445E-AA49-62A77D7C1EE0}"/>
          </ac:spMkLst>
        </pc:spChg>
        <pc:spChg chg="add">
          <ac:chgData name="Sarah Gothard" userId="0e53f415fda5f162" providerId="LiveId" clId="{F94DE27B-E2DA-45C6-AC87-EF674DC800D6}" dt="2022-04-18T15:09:08.034" v="40" actId="26606"/>
          <ac:spMkLst>
            <pc:docMk/>
            <pc:sldMk cId="1646495506" sldId="287"/>
            <ac:spMk id="13" creationId="{CB44330D-EA18-4254-AA95-EB49948539B8}"/>
          </ac:spMkLst>
        </pc:spChg>
        <pc:picChg chg="add mod">
          <ac:chgData name="Sarah Gothard" userId="0e53f415fda5f162" providerId="LiveId" clId="{F94DE27B-E2DA-45C6-AC87-EF674DC800D6}" dt="2022-04-18T15:09:10.221" v="41" actId="27614"/>
          <ac:picMkLst>
            <pc:docMk/>
            <pc:sldMk cId="1646495506" sldId="287"/>
            <ac:picMk id="6" creationId="{6FAEFE32-69E0-4FF2-9C98-656C5152E58C}"/>
          </ac:picMkLst>
        </pc:picChg>
      </pc:sldChg>
      <pc:sldChg chg="del">
        <pc:chgData name="Sarah Gothard" userId="0e53f415fda5f162" providerId="LiveId" clId="{F94DE27B-E2DA-45C6-AC87-EF674DC800D6}" dt="2022-04-18T15:00:23.586" v="7" actId="47"/>
        <pc:sldMkLst>
          <pc:docMk/>
          <pc:sldMk cId="2507984729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9854-3BCA-4606-8340-3B5152164DA2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216E-9D59-40F1-B3CC-22F203E3B5DF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4FDE-AF4D-4E2A-BCFA-B5A0FA338DB4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3691-D631-446E-8D8E-D77C8EBE4A81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F7C6-8C79-4543-9A54-1CFB73D38932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83BB-1590-49B3-8BD9-B9E12C443371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409B-4EE5-46A8-B5EF-33D783920C48}" type="datetime1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1AF2-1570-40A5-8517-EA109CA0637B}" type="datetime1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C8DA-D438-42C3-97C6-F0D3395702A7}" type="datetime1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7C608-9747-449D-8C6B-712F1771C836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CEBF-95AC-40DF-8A38-D5A243DB572D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6FC71-1810-4C87-9D87-1023C5A264A9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9D2051-06E8-4715-B613-9E308A637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45215-ABE4-6F2E-707B-EDAFF6F4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D9C9A7-4384-3272-A88A-647D7F7BE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98" y="0"/>
            <a:ext cx="111774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75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BB382-C07B-4533-89F4-46487416F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55E0B-2B07-2254-BAF9-AFA9EB98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F1886A-9D0C-4193-3DE2-7A7A97EE9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4" y="0"/>
            <a:ext cx="12163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45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5929F-ACAB-2D2C-4B9F-5221B0BAA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62ACA-B904-43E9-CFA9-6A83AFE7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468F95-C0C1-76D8-F9EE-352D488F6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02" y="42390"/>
            <a:ext cx="11612596" cy="677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52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CCC67-B3D2-B079-E074-92CAB27B7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9991A-9913-6FDB-25F2-6665340C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2709AD-5FB7-352A-B251-EA7D7A850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4" y="0"/>
            <a:ext cx="12163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53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E18BA-6CBA-E8A3-C059-76A0958EB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7D093-BBE1-ACAC-D4E6-5346E9DD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D24D44-C575-5018-2C5A-C27075560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339"/>
            <a:ext cx="12192000" cy="614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96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E1875-F67A-6EBC-4830-D98773DDE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C8EE-17BF-BAA3-C33F-4897505D5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A28B10-9222-CA43-F932-7FBCFC42F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4" y="0"/>
            <a:ext cx="12163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B4095-B05E-B7A5-8B7D-CE9366928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ED48D-8055-31C1-1ED5-AF48F887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E0D214-DD5F-2C63-EF7D-86B746BFB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" y="0"/>
            <a:ext cx="107899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66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69B39-D121-D95F-54F3-75DCAEF22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6FDC4-D2E3-332D-8BD3-75AF8B75B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E41DCD-3C94-C64D-8F37-BFD5DB02E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4" y="0"/>
            <a:ext cx="12163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15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2020-12-27T20:40:58Z</dcterms:created>
  <dcterms:modified xsi:type="dcterms:W3CDTF">2025-04-28T22:40:32Z</dcterms:modified>
</cp:coreProperties>
</file>