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3"/>
  </p:notesMasterIdLst>
  <p:handoutMasterIdLst>
    <p:handoutMasterId r:id="rId14"/>
  </p:handoutMasterIdLst>
  <p:sldIdLst>
    <p:sldId id="339" r:id="rId3"/>
    <p:sldId id="334" r:id="rId4"/>
    <p:sldId id="340" r:id="rId5"/>
    <p:sldId id="341" r:id="rId6"/>
    <p:sldId id="342" r:id="rId7"/>
    <p:sldId id="343" r:id="rId8"/>
    <p:sldId id="344" r:id="rId9"/>
    <p:sldId id="345" r:id="rId10"/>
    <p:sldId id="346" r:id="rId11"/>
    <p:sldId id="34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2"/>
            <p14:sldId id="343"/>
            <p14:sldId id="344"/>
            <p14:sldId id="345"/>
            <p14:sldId id="346"/>
            <p14:sldId id="34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>
        <p:scale>
          <a:sx n="33" d="100"/>
          <a:sy n="33" d="100"/>
        </p:scale>
        <p:origin x="1940" y="6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9/27/2025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9/27/2025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9/27/2025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9/27/2025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9/27/2025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9/27/2025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9/27/2025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9/27/2025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A19CCAF-8077-FD95-6E98-616FBD92BA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469" y="2534610"/>
            <a:ext cx="11179061" cy="1767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059202-5054-3D9F-968F-E5E3700C2E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9BB93E-D752-BD04-0D16-109BF0377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513D0FFC-BA67-ECA3-C1FE-E41D2B6D5A2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226879"/>
            <a:ext cx="12192000" cy="6212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5012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127E6A3E-585E-183A-CC51-B2E515BA8C7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79557"/>
            <a:ext cx="12192000" cy="6306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8FEEE8-3F78-59A7-0714-771C07BE32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A0B26C-E3CF-8837-681D-EFE8DBD83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4D0162D3-E749-083C-86BE-14D36EB1B5D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205368"/>
            <a:ext cx="12192000" cy="6255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925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5029E9-94EF-936F-DB36-14E12C14A5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8E8CF2-CAEA-F7F1-10C7-AF64EF8C0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195878B5-5C96-CBEC-2FCD-F674162B502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15026"/>
            <a:ext cx="12192000" cy="6435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842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D7759C-CA96-4312-65A9-B08F34A03D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460D50-49AC-B8F9-5B08-6DEDA1C86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FE3359C9-4AF7-D174-909E-6FE05C4DCFE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269899"/>
            <a:ext cx="12192000" cy="6126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216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EC40C4-C72A-6C8D-3012-B752992142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453430-0974-5A53-22D5-BA4DF0970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F62A3350-887E-F13B-65CE-A93BCE55229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66650"/>
            <a:ext cx="12192000" cy="633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20766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F0F464-5758-938A-88AC-3889646CEC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0290C0-2C3C-D5DE-F375-C712AF8FB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E60C6267-01DE-5D79-784D-CE2A6C16D88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646554"/>
            <a:ext cx="12192000" cy="3372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7825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483642-309F-696D-1567-BDEC8D1BCA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162959-9634-AA69-0A95-FDA4E9A5A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E0B8F101-072E-5EC4-8C6C-C391A45C190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252691"/>
            <a:ext cx="12192000" cy="6160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2344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0D788D-BB23-A401-09F8-FF5BA8E079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1F414D-5392-7257-3CBE-BE93EC4DE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E11186BD-7DB7-9867-390B-A7D6E55B8B6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209671"/>
            <a:ext cx="12192000" cy="6246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208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292</TotalTime>
  <Words>63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23</cp:revision>
  <dcterms:created xsi:type="dcterms:W3CDTF">2019-10-21T12:59:19Z</dcterms:created>
  <dcterms:modified xsi:type="dcterms:W3CDTF">2025-09-27T17:19:15Z</dcterms:modified>
</cp:coreProperties>
</file>