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  <p:sldMasterId id="2147483709" r:id="rId2"/>
  </p:sldMasterIdLst>
  <p:notesMasterIdLst>
    <p:notesMasterId r:id="rId14"/>
  </p:notesMasterIdLst>
  <p:handoutMasterIdLst>
    <p:handoutMasterId r:id="rId15"/>
  </p:handoutMasterIdLst>
  <p:sldIdLst>
    <p:sldId id="339" r:id="rId3"/>
    <p:sldId id="334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E0D8F37-4240-48C2-BDF2-A435BE6CE1D5}">
          <p14:sldIdLst>
            <p14:sldId id="339"/>
            <p14:sldId id="334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344" autoAdjust="0"/>
  </p:normalViewPr>
  <p:slideViewPr>
    <p:cSldViewPr snapToGrid="0" showGuides="1">
      <p:cViewPr varScale="1">
        <p:scale>
          <a:sx n="101" d="100"/>
          <a:sy n="101" d="100"/>
        </p:scale>
        <p:origin x="10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6" d="100"/>
          <a:sy n="56" d="100"/>
        </p:scale>
        <p:origin x="1840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08103-9D4C-081E-EB05-655417C95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F6E4A2-D918-C472-ADE5-4F018FA59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79E4E-BB26-8A03-06BB-0CD6C2E9D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45538-A705-90DA-4DD8-414A768FB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0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EC554F0-E5B4-8F41-9B02-A5CC48A928E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28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72992-D0E6-439A-9450-7A98F12B826A}" type="datetime1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6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B17C7-859B-45D5-B9AF-0608AF6AC7CE}" type="datetime1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93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5DBFF-A91C-4DF5-963A-CA19E6D79D8F}" type="datetime1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48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65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D660D4-9A97-4E7A-A7E5-C87781B1304D}" type="datetime1">
              <a:rPr lang="en-US" smtClean="0"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19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40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3A434F-66A9-44F9-8D20-FB503FF99FC1}" type="datetime1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42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F3B72-A784-4EDC-80F7-492DEA97A7FA}" type="datetime1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08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1A982-8E1E-4640-87DA-C9D9990F8B4C}" type="datetime1">
              <a:rPr lang="en-US" smtClean="0"/>
              <a:t>12/23/2025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99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F81BA-3B73-4C8C-A0C4-1216FA01B8BC}" type="datetime1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9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D660D4-9A97-4E7A-A7E5-C87781B1304D}" type="datetime1">
              <a:rPr lang="en-US" smtClean="0"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99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AFCA2-609F-47AA-B343-C9A483ACE288}" type="datetime1">
              <a:rPr lang="en-US" smtClean="0"/>
              <a:t>12/23/2025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30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6C3D1-0232-4324-B8FE-68E236725A6E}" type="datetime1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45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72992-D0E6-439A-9450-7A98F12B826A}" type="datetime1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3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B17C7-859B-45D5-B9AF-0608AF6AC7CE}" type="datetime1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232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5DBFF-A91C-4DF5-963A-CA19E6D79D8F}" type="datetime1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89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04A3627-209E-6492-FB1E-B61E6DA8AD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439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3A434F-66A9-44F9-8D20-FB503FF99FC1}" type="datetime1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65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F3B72-A784-4EDC-80F7-492DEA97A7FA}" type="datetime1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81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1A982-8E1E-4640-87DA-C9D9990F8B4C}" type="datetime1">
              <a:rPr lang="en-US" smtClean="0"/>
              <a:t>12/23/2025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98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F81BA-3B73-4C8C-A0C4-1216FA01B8BC}" type="datetime1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99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AFCA2-609F-47AA-B343-C9A483ACE288}" type="datetime1">
              <a:rPr lang="en-US" smtClean="0"/>
              <a:t>12/23/2025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7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6C3D1-0232-4324-B8FE-68E236725A6E}" type="datetime1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1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783" y="6665953"/>
            <a:ext cx="10914434" cy="23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3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783" y="6665953"/>
            <a:ext cx="10914434" cy="23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06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987C49-136A-F915-4150-9A83720FE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44731117-3976-4491-A1BD-0E0F5020A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073BCFC-A707-B537-BEF3-666086705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6211C-4BD7-6F98-0607-29C46559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467" y="6356350"/>
            <a:ext cx="11237976" cy="501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6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  <a:endParaRPr lang="en-US" sz="16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FB99C2AB-8A7C-5ADB-B722-EFAEA6028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066" y="2477607"/>
            <a:ext cx="9951868" cy="190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53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52004-C036-776A-411E-10D7F3C92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F60DB6-8176-A4C0-6A54-CB0E7BA95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3" name="Picture 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30FB09F0-0574-A76C-4FE2-4BF6B7C87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14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65643-DECF-5F5E-FD5C-7F1E1C012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FA57D916-9C17-ACC5-D9FA-F136934E6C0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5A1350-2E1B-615D-09B8-E0A52B19A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64703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3" name="Picture 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6F754EAC-2FFC-EEB9-FC51-6C50588B4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6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C5579-A96B-E79F-850F-160C9BF16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5AEB991-57F3-9F2D-1C34-22183E6420A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A38AF3-520A-4DB1-E779-42073A25C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868468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41E4B-B2F5-2A89-1E33-6836CE61B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CE380-0733-099B-43D1-480942701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7" name="Picture 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FCD80AFC-EDF8-81C8-481D-A9352A780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24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A6B6E-C89E-9C76-E6A2-57BE1974C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B26B296-F44A-0CCD-1511-85475724836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4E51C8-AAC3-6219-AE1D-EF95D11BE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211861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16425-3F4D-D171-172B-8CAAED1B1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D3D73-1240-F9E8-4F98-BDE0C1E52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3" name="Picture 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B3A59C0-7A57-459F-28EB-38D8C4A49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48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A3253-9126-B584-DED9-0BB24F927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284331A2-CA9B-23E7-EE7D-65E400BF117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97BB8-7E95-559D-36AA-8B2DA141A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04723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7BF76-0E63-9294-3943-90710188A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559CAE-E9D8-3D65-A2CE-A566B0FB8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3" name="Picture 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28FD243-D7FC-7B9F-5F0D-563924ABF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98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82E80-62E5-5EAA-7620-26C6868E7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552C4D3E-1174-14F1-469B-36DAA02D45E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524F9C-774F-1333-699A-18B7EAA59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009196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</TotalTime>
  <Words>65</Words>
  <Application>Microsoft Office PowerPoint</Application>
  <PresentationFormat>Widescreen</PresentationFormat>
  <Paragraphs>13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25</cp:revision>
  <dcterms:created xsi:type="dcterms:W3CDTF">2019-10-21T12:59:19Z</dcterms:created>
  <dcterms:modified xsi:type="dcterms:W3CDTF">2025-12-23T13:54:33Z</dcterms:modified>
</cp:coreProperties>
</file>