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7" r:id="rId2"/>
    <p:sldId id="258" r:id="rId3"/>
    <p:sldId id="259" r:id="rId4"/>
    <p:sldId id="261" r:id="rId5"/>
    <p:sldId id="260" r:id="rId6"/>
    <p:sldId id="262" r:id="rId7"/>
    <p:sldId id="266" r:id="rId8"/>
    <p:sldId id="263" r:id="rId9"/>
    <p:sldId id="264" r:id="rId10"/>
    <p:sldId id="267" r:id="rId11"/>
    <p:sldId id="265"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529" autoAdjust="0"/>
  </p:normalViewPr>
  <p:slideViewPr>
    <p:cSldViewPr snapToGrid="0" showGuides="1">
      <p:cViewPr varScale="1">
        <p:scale>
          <a:sx n="66" d="100"/>
          <a:sy n="66" d="100"/>
        </p:scale>
        <p:origin x="192"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1D9E145A-ECD3-46DD-B08F-D42C555E3DDF}"/>
  </pc:docChgLst>
  <pc:docChgLst>
    <pc:chgData name="Sarah Gothard" userId="0e53f415fda5f162" providerId="LiveId" clId="{A2AE7B47-FC4D-4CCA-9F69-A1F9D3F03853}"/>
    <pc:docChg chg="custSel addSld delSld modSld sldOrd modMainMaster">
      <pc:chgData name="Sarah Gothard" userId="0e53f415fda5f162" providerId="LiveId" clId="{A2AE7B47-FC4D-4CCA-9F69-A1F9D3F03853}" dt="2019-09-08T01:19:54.349" v="65"/>
      <pc:docMkLst>
        <pc:docMk/>
      </pc:docMkLst>
      <pc:sldChg chg="addSp delSp modSp">
        <pc:chgData name="Sarah Gothard" userId="0e53f415fda5f162" providerId="LiveId" clId="{A2AE7B47-FC4D-4CCA-9F69-A1F9D3F03853}" dt="2019-09-08T01:09:55.309" v="50"/>
        <pc:sldMkLst>
          <pc:docMk/>
          <pc:sldMk cId="2211167003" sldId="257"/>
        </pc:sldMkLst>
        <pc:spChg chg="mod">
          <ac:chgData name="Sarah Gothard" userId="0e53f415fda5f162" providerId="LiveId" clId="{A2AE7B47-FC4D-4CCA-9F69-A1F9D3F03853}" dt="2019-09-08T01:08:30.499" v="13" actId="1036"/>
          <ac:spMkLst>
            <pc:docMk/>
            <pc:sldMk cId="2211167003" sldId="257"/>
            <ac:spMk id="5" creationId="{B35277B3-F2AB-47E8-A410-E4DFF7CB251C}"/>
          </ac:spMkLst>
        </pc:spChg>
        <pc:picChg chg="add del">
          <ac:chgData name="Sarah Gothard" userId="0e53f415fda5f162" providerId="LiveId" clId="{A2AE7B47-FC4D-4CCA-9F69-A1F9D3F03853}" dt="2019-09-08T01:09:54.996" v="49" actId="478"/>
          <ac:picMkLst>
            <pc:docMk/>
            <pc:sldMk cId="2211167003" sldId="257"/>
            <ac:picMk id="2" creationId="{B1DBB185-1EAC-4FAA-B786-F424BB6ADE51}"/>
          </ac:picMkLst>
        </pc:picChg>
        <pc:picChg chg="add">
          <ac:chgData name="Sarah Gothard" userId="0e53f415fda5f162" providerId="LiveId" clId="{A2AE7B47-FC4D-4CCA-9F69-A1F9D3F03853}" dt="2019-09-08T01:09:55.309" v="50"/>
          <ac:picMkLst>
            <pc:docMk/>
            <pc:sldMk cId="2211167003" sldId="257"/>
            <ac:picMk id="3" creationId="{9422B7CB-75CE-429A-B1A2-B4C68A18EE6D}"/>
          </ac:picMkLst>
        </pc:picChg>
        <pc:picChg chg="del mod">
          <ac:chgData name="Sarah Gothard" userId="0e53f415fda5f162" providerId="LiveId" clId="{A2AE7B47-FC4D-4CCA-9F69-A1F9D3F03853}" dt="2019-09-08T01:08:27.605" v="1" actId="478"/>
          <ac:picMkLst>
            <pc:docMk/>
            <pc:sldMk cId="2211167003" sldId="257"/>
            <ac:picMk id="4" creationId="{296216A5-6B56-475A-8052-7A4AEBEC7A07}"/>
          </ac:picMkLst>
        </pc:picChg>
      </pc:sldChg>
      <pc:sldChg chg="addSp delSp modSp">
        <pc:chgData name="Sarah Gothard" userId="0e53f415fda5f162" providerId="LiveId" clId="{A2AE7B47-FC4D-4CCA-9F69-A1F9D3F03853}" dt="2019-09-08T01:13:47.914" v="56"/>
        <pc:sldMkLst>
          <pc:docMk/>
          <pc:sldMk cId="2470139707" sldId="258"/>
        </pc:sldMkLst>
        <pc:spChg chg="add del mod">
          <ac:chgData name="Sarah Gothard" userId="0e53f415fda5f162" providerId="LiveId" clId="{A2AE7B47-FC4D-4CCA-9F69-A1F9D3F03853}" dt="2019-09-08T01:08:36.124" v="15" actId="478"/>
          <ac:spMkLst>
            <pc:docMk/>
            <pc:sldMk cId="2470139707" sldId="258"/>
            <ac:spMk id="3" creationId="{45C03012-9EFE-46BA-8203-14D9C251D76B}"/>
          </ac:spMkLst>
        </pc:spChg>
        <pc:spChg chg="mod">
          <ac:chgData name="Sarah Gothard" userId="0e53f415fda5f162" providerId="LiveId" clId="{A2AE7B47-FC4D-4CCA-9F69-A1F9D3F03853}" dt="2019-09-08T01:08:41.842" v="31" actId="1036"/>
          <ac:spMkLst>
            <pc:docMk/>
            <pc:sldMk cId="2470139707" sldId="258"/>
            <ac:spMk id="4" creationId="{49056354-5637-4319-B44E-73103937B328}"/>
          </ac:spMkLst>
        </pc:spChg>
        <pc:picChg chg="del mod">
          <ac:chgData name="Sarah Gothard" userId="0e53f415fda5f162" providerId="LiveId" clId="{A2AE7B47-FC4D-4CCA-9F69-A1F9D3F03853}" dt="2019-09-08T01:08:33.509" v="14" actId="478"/>
          <ac:picMkLst>
            <pc:docMk/>
            <pc:sldMk cId="2470139707" sldId="258"/>
            <ac:picMk id="5" creationId="{1725DF92-873D-42A2-96D0-970E5A47465B}"/>
          </ac:picMkLst>
        </pc:picChg>
        <pc:picChg chg="add">
          <ac:chgData name="Sarah Gothard" userId="0e53f415fda5f162" providerId="LiveId" clId="{A2AE7B47-FC4D-4CCA-9F69-A1F9D3F03853}" dt="2019-09-08T01:13:47.914" v="56"/>
          <ac:picMkLst>
            <pc:docMk/>
            <pc:sldMk cId="2470139707" sldId="258"/>
            <ac:picMk id="6" creationId="{890A0B80-0D3D-4AC5-9430-719F93186DA8}"/>
          </ac:picMkLst>
        </pc:picChg>
      </pc:sldChg>
      <pc:sldChg chg="addSp add">
        <pc:chgData name="Sarah Gothard" userId="0e53f415fda5f162" providerId="LiveId" clId="{A2AE7B47-FC4D-4CCA-9F69-A1F9D3F03853}" dt="2019-09-08T01:18:37.086" v="62"/>
        <pc:sldMkLst>
          <pc:docMk/>
          <pc:sldMk cId="499400128" sldId="259"/>
        </pc:sldMkLst>
        <pc:picChg chg="add">
          <ac:chgData name="Sarah Gothard" userId="0e53f415fda5f162" providerId="LiveId" clId="{A2AE7B47-FC4D-4CCA-9F69-A1F9D3F03853}" dt="2019-09-08T01:18:37.086" v="62"/>
          <ac:picMkLst>
            <pc:docMk/>
            <pc:sldMk cId="499400128" sldId="259"/>
            <ac:picMk id="2" creationId="{B4FEBDF6-5D3E-4F34-8C02-DB17167F6B81}"/>
          </ac:picMkLst>
        </pc:picChg>
      </pc:sldChg>
      <pc:sldChg chg="addSp delSp add">
        <pc:chgData name="Sarah Gothard" userId="0e53f415fda5f162" providerId="LiveId" clId="{A2AE7B47-FC4D-4CCA-9F69-A1F9D3F03853}" dt="2019-09-08T01:15:49.152" v="59"/>
        <pc:sldMkLst>
          <pc:docMk/>
          <pc:sldMk cId="881759641" sldId="260"/>
        </pc:sldMkLst>
        <pc:picChg chg="add del">
          <ac:chgData name="Sarah Gothard" userId="0e53f415fda5f162" providerId="LiveId" clId="{A2AE7B47-FC4D-4CCA-9F69-A1F9D3F03853}" dt="2019-09-08T01:15:48.746" v="58" actId="478"/>
          <ac:picMkLst>
            <pc:docMk/>
            <pc:sldMk cId="881759641" sldId="260"/>
            <ac:picMk id="2" creationId="{69BE9C7F-E84D-4981-9FF1-670C5D584F36}"/>
          </ac:picMkLst>
        </pc:picChg>
        <pc:picChg chg="add">
          <ac:chgData name="Sarah Gothard" userId="0e53f415fda5f162" providerId="LiveId" clId="{A2AE7B47-FC4D-4CCA-9F69-A1F9D3F03853}" dt="2019-09-08T01:15:49.152" v="59"/>
          <ac:picMkLst>
            <pc:docMk/>
            <pc:sldMk cId="881759641" sldId="260"/>
            <ac:picMk id="3" creationId="{96CB2E3F-39D1-4E76-8F2D-11EA04C0C97B}"/>
          </ac:picMkLst>
        </pc:picChg>
      </pc:sldChg>
      <pc:sldChg chg="addSp add ord">
        <pc:chgData name="Sarah Gothard" userId="0e53f415fda5f162" providerId="LiveId" clId="{A2AE7B47-FC4D-4CCA-9F69-A1F9D3F03853}" dt="2019-09-08T01:10:54.118" v="52"/>
        <pc:sldMkLst>
          <pc:docMk/>
          <pc:sldMk cId="3112540492" sldId="261"/>
        </pc:sldMkLst>
        <pc:picChg chg="add">
          <ac:chgData name="Sarah Gothard" userId="0e53f415fda5f162" providerId="LiveId" clId="{A2AE7B47-FC4D-4CCA-9F69-A1F9D3F03853}" dt="2019-09-08T01:10:28.837" v="51"/>
          <ac:picMkLst>
            <pc:docMk/>
            <pc:sldMk cId="3112540492" sldId="261"/>
            <ac:picMk id="2" creationId="{3E9F8505-C5F5-4293-816F-A2DD437D7E09}"/>
          </ac:picMkLst>
        </pc:picChg>
      </pc:sldChg>
      <pc:sldChg chg="addSp add">
        <pc:chgData name="Sarah Gothard" userId="0e53f415fda5f162" providerId="LiveId" clId="{A2AE7B47-FC4D-4CCA-9F69-A1F9D3F03853}" dt="2019-09-08T01:19:07.850" v="63"/>
        <pc:sldMkLst>
          <pc:docMk/>
          <pc:sldMk cId="1047094719" sldId="262"/>
        </pc:sldMkLst>
        <pc:picChg chg="add">
          <ac:chgData name="Sarah Gothard" userId="0e53f415fda5f162" providerId="LiveId" clId="{A2AE7B47-FC4D-4CCA-9F69-A1F9D3F03853}" dt="2019-09-08T01:19:07.850" v="63"/>
          <ac:picMkLst>
            <pc:docMk/>
            <pc:sldMk cId="1047094719" sldId="262"/>
            <ac:picMk id="2" creationId="{78B598CF-F997-4E76-A3AD-9219B30FD082}"/>
          </ac:picMkLst>
        </pc:picChg>
      </pc:sldChg>
      <pc:sldChg chg="addSp add">
        <pc:chgData name="Sarah Gothard" userId="0e53f415fda5f162" providerId="LiveId" clId="{A2AE7B47-FC4D-4CCA-9F69-A1F9D3F03853}" dt="2019-09-08T01:16:44.421" v="60"/>
        <pc:sldMkLst>
          <pc:docMk/>
          <pc:sldMk cId="1098045534" sldId="263"/>
        </pc:sldMkLst>
        <pc:picChg chg="add">
          <ac:chgData name="Sarah Gothard" userId="0e53f415fda5f162" providerId="LiveId" clId="{A2AE7B47-FC4D-4CCA-9F69-A1F9D3F03853}" dt="2019-09-08T01:16:44.421" v="60"/>
          <ac:picMkLst>
            <pc:docMk/>
            <pc:sldMk cId="1098045534" sldId="263"/>
            <ac:picMk id="2" creationId="{1A160B0E-0988-4A41-A0AC-9F9F9818869D}"/>
          </ac:picMkLst>
        </pc:picChg>
      </pc:sldChg>
      <pc:sldChg chg="addSp add">
        <pc:chgData name="Sarah Gothard" userId="0e53f415fda5f162" providerId="LiveId" clId="{A2AE7B47-FC4D-4CCA-9F69-A1F9D3F03853}" dt="2019-09-08T01:19:32.787" v="64"/>
        <pc:sldMkLst>
          <pc:docMk/>
          <pc:sldMk cId="2945361970" sldId="264"/>
        </pc:sldMkLst>
        <pc:picChg chg="add">
          <ac:chgData name="Sarah Gothard" userId="0e53f415fda5f162" providerId="LiveId" clId="{A2AE7B47-FC4D-4CCA-9F69-A1F9D3F03853}" dt="2019-09-08T01:19:32.787" v="64"/>
          <ac:picMkLst>
            <pc:docMk/>
            <pc:sldMk cId="2945361970" sldId="264"/>
            <ac:picMk id="2" creationId="{D1D99134-204A-4FC0-9F14-A478703FFBDF}"/>
          </ac:picMkLst>
        </pc:picChg>
      </pc:sldChg>
      <pc:sldChg chg="addSp add">
        <pc:chgData name="Sarah Gothard" userId="0e53f415fda5f162" providerId="LiveId" clId="{A2AE7B47-FC4D-4CCA-9F69-A1F9D3F03853}" dt="2019-09-08T01:17:42.257" v="61"/>
        <pc:sldMkLst>
          <pc:docMk/>
          <pc:sldMk cId="1814862229" sldId="265"/>
        </pc:sldMkLst>
        <pc:picChg chg="add">
          <ac:chgData name="Sarah Gothard" userId="0e53f415fda5f162" providerId="LiveId" clId="{A2AE7B47-FC4D-4CCA-9F69-A1F9D3F03853}" dt="2019-09-08T01:17:42.257" v="61"/>
          <ac:picMkLst>
            <pc:docMk/>
            <pc:sldMk cId="1814862229" sldId="265"/>
            <ac:picMk id="2" creationId="{5781C59D-2E13-4A5D-829F-C28BE8F4048C}"/>
          </ac:picMkLst>
        </pc:picChg>
      </pc:sldChg>
      <pc:sldChg chg="add">
        <pc:chgData name="Sarah Gothard" userId="0e53f415fda5f162" providerId="LiveId" clId="{A2AE7B47-FC4D-4CCA-9F69-A1F9D3F03853}" dt="2019-09-08T01:10:58.071" v="53"/>
        <pc:sldMkLst>
          <pc:docMk/>
          <pc:sldMk cId="2311569572" sldId="266"/>
        </pc:sldMkLst>
      </pc:sldChg>
      <pc:sldChg chg="add">
        <pc:chgData name="Sarah Gothard" userId="0e53f415fda5f162" providerId="LiveId" clId="{A2AE7B47-FC4D-4CCA-9F69-A1F9D3F03853}" dt="2019-09-08T01:11:01.055" v="54"/>
        <pc:sldMkLst>
          <pc:docMk/>
          <pc:sldMk cId="3480261468" sldId="267"/>
        </pc:sldMkLst>
      </pc:sldChg>
      <pc:sldChg chg="addSp add">
        <pc:chgData name="Sarah Gothard" userId="0e53f415fda5f162" providerId="LiveId" clId="{A2AE7B47-FC4D-4CCA-9F69-A1F9D3F03853}" dt="2019-09-08T01:19:54.349" v="65"/>
        <pc:sldMkLst>
          <pc:docMk/>
          <pc:sldMk cId="3197324697" sldId="268"/>
        </pc:sldMkLst>
        <pc:picChg chg="add">
          <ac:chgData name="Sarah Gothard" userId="0e53f415fda5f162" providerId="LiveId" clId="{A2AE7B47-FC4D-4CCA-9F69-A1F9D3F03853}" dt="2019-09-08T01:19:54.349" v="65"/>
          <ac:picMkLst>
            <pc:docMk/>
            <pc:sldMk cId="3197324697" sldId="268"/>
            <ac:picMk id="2" creationId="{A1EA10DF-BFD4-4F0E-8D59-89FE4CA587DD}"/>
          </ac:picMkLst>
        </pc:picChg>
      </pc:sldChg>
      <pc:sldChg chg="add">
        <pc:chgData name="Sarah Gothard" userId="0e53f415fda5f162" providerId="LiveId" clId="{A2AE7B47-FC4D-4CCA-9F69-A1F9D3F03853}" dt="2019-09-08T01:11:06.914" v="55"/>
        <pc:sldMkLst>
          <pc:docMk/>
          <pc:sldMk cId="2563557431" sldId="269"/>
        </pc:sldMkLst>
      </pc:sldChg>
      <pc:sldMasterChg chg="modTransition modSldLayout">
        <pc:chgData name="Sarah Gothard" userId="0e53f415fda5f162" providerId="LiveId" clId="{A2AE7B47-FC4D-4CCA-9F69-A1F9D3F03853}" dt="2019-09-08T01:08:26.084" v="0"/>
        <pc:sldMasterMkLst>
          <pc:docMk/>
          <pc:sldMasterMk cId="1065554888" sldId="2147483696"/>
        </pc:sldMasterMkLst>
        <pc:sldLayoutChg chg="modTransition">
          <pc:chgData name="Sarah Gothard" userId="0e53f415fda5f162" providerId="LiveId" clId="{A2AE7B47-FC4D-4CCA-9F69-A1F9D3F03853}" dt="2019-09-08T01:08:26.084" v="0"/>
          <pc:sldLayoutMkLst>
            <pc:docMk/>
            <pc:sldMasterMk cId="1065554888" sldId="2147483696"/>
            <pc:sldLayoutMk cId="2613352240" sldId="2147483697"/>
          </pc:sldLayoutMkLst>
        </pc:sldLayoutChg>
        <pc:sldLayoutChg chg="modTransition">
          <pc:chgData name="Sarah Gothard" userId="0e53f415fda5f162" providerId="LiveId" clId="{A2AE7B47-FC4D-4CCA-9F69-A1F9D3F03853}" dt="2019-09-08T01:08:26.084" v="0"/>
          <pc:sldLayoutMkLst>
            <pc:docMk/>
            <pc:sldMasterMk cId="1065554888" sldId="2147483696"/>
            <pc:sldLayoutMk cId="2157905800" sldId="2147483698"/>
          </pc:sldLayoutMkLst>
        </pc:sldLayoutChg>
        <pc:sldLayoutChg chg="modTransition">
          <pc:chgData name="Sarah Gothard" userId="0e53f415fda5f162" providerId="LiveId" clId="{A2AE7B47-FC4D-4CCA-9F69-A1F9D3F03853}" dt="2019-09-08T01:08:26.084" v="0"/>
          <pc:sldLayoutMkLst>
            <pc:docMk/>
            <pc:sldMasterMk cId="1065554888" sldId="2147483696"/>
            <pc:sldLayoutMk cId="243385484" sldId="2147483699"/>
          </pc:sldLayoutMkLst>
        </pc:sldLayoutChg>
        <pc:sldLayoutChg chg="modTransition">
          <pc:chgData name="Sarah Gothard" userId="0e53f415fda5f162" providerId="LiveId" clId="{A2AE7B47-FC4D-4CCA-9F69-A1F9D3F03853}" dt="2019-09-08T01:08:26.084" v="0"/>
          <pc:sldLayoutMkLst>
            <pc:docMk/>
            <pc:sldMasterMk cId="1065554888" sldId="2147483696"/>
            <pc:sldLayoutMk cId="2338750022" sldId="2147483700"/>
          </pc:sldLayoutMkLst>
        </pc:sldLayoutChg>
        <pc:sldLayoutChg chg="modTransition">
          <pc:chgData name="Sarah Gothard" userId="0e53f415fda5f162" providerId="LiveId" clId="{A2AE7B47-FC4D-4CCA-9F69-A1F9D3F03853}" dt="2019-09-08T01:08:26.084" v="0"/>
          <pc:sldLayoutMkLst>
            <pc:docMk/>
            <pc:sldMasterMk cId="1065554888" sldId="2147483696"/>
            <pc:sldLayoutMk cId="3517351697" sldId="2147483701"/>
          </pc:sldLayoutMkLst>
        </pc:sldLayoutChg>
        <pc:sldLayoutChg chg="modTransition">
          <pc:chgData name="Sarah Gothard" userId="0e53f415fda5f162" providerId="LiveId" clId="{A2AE7B47-FC4D-4CCA-9F69-A1F9D3F03853}" dt="2019-09-08T01:08:26.084" v="0"/>
          <pc:sldLayoutMkLst>
            <pc:docMk/>
            <pc:sldMasterMk cId="1065554888" sldId="2147483696"/>
            <pc:sldLayoutMk cId="793395736" sldId="2147483702"/>
          </pc:sldLayoutMkLst>
        </pc:sldLayoutChg>
        <pc:sldLayoutChg chg="modTransition">
          <pc:chgData name="Sarah Gothard" userId="0e53f415fda5f162" providerId="LiveId" clId="{A2AE7B47-FC4D-4CCA-9F69-A1F9D3F03853}" dt="2019-09-08T01:08:26.084" v="0"/>
          <pc:sldLayoutMkLst>
            <pc:docMk/>
            <pc:sldMasterMk cId="1065554888" sldId="2147483696"/>
            <pc:sldLayoutMk cId="2895978723" sldId="2147483703"/>
          </pc:sldLayoutMkLst>
        </pc:sldLayoutChg>
        <pc:sldLayoutChg chg="modTransition">
          <pc:chgData name="Sarah Gothard" userId="0e53f415fda5f162" providerId="LiveId" clId="{A2AE7B47-FC4D-4CCA-9F69-A1F9D3F03853}" dt="2019-09-08T01:08:26.084" v="0"/>
          <pc:sldLayoutMkLst>
            <pc:docMk/>
            <pc:sldMasterMk cId="1065554888" sldId="2147483696"/>
            <pc:sldLayoutMk cId="1330455526" sldId="2147483704"/>
          </pc:sldLayoutMkLst>
        </pc:sldLayoutChg>
        <pc:sldLayoutChg chg="modTransition">
          <pc:chgData name="Sarah Gothard" userId="0e53f415fda5f162" providerId="LiveId" clId="{A2AE7B47-FC4D-4CCA-9F69-A1F9D3F03853}" dt="2019-09-08T01:08:26.084" v="0"/>
          <pc:sldLayoutMkLst>
            <pc:docMk/>
            <pc:sldMasterMk cId="1065554888" sldId="2147483696"/>
            <pc:sldLayoutMk cId="337398375" sldId="2147483705"/>
          </pc:sldLayoutMkLst>
        </pc:sldLayoutChg>
        <pc:sldLayoutChg chg="modTransition">
          <pc:chgData name="Sarah Gothard" userId="0e53f415fda5f162" providerId="LiveId" clId="{A2AE7B47-FC4D-4CCA-9F69-A1F9D3F03853}" dt="2019-09-08T01:08:26.084" v="0"/>
          <pc:sldLayoutMkLst>
            <pc:docMk/>
            <pc:sldMasterMk cId="1065554888" sldId="2147483696"/>
            <pc:sldLayoutMk cId="2353338459" sldId="2147483706"/>
          </pc:sldLayoutMkLst>
        </pc:sldLayoutChg>
        <pc:sldLayoutChg chg="modTransition">
          <pc:chgData name="Sarah Gothard" userId="0e53f415fda5f162" providerId="LiveId" clId="{A2AE7B47-FC4D-4CCA-9F69-A1F9D3F03853}" dt="2019-09-08T01:08:26.084" v="0"/>
          <pc:sldLayoutMkLst>
            <pc:docMk/>
            <pc:sldMasterMk cId="1065554888" sldId="2147483696"/>
            <pc:sldLayoutMk cId="2794685967" sldId="2147483707"/>
          </pc:sldLayoutMkLst>
        </pc:sldLayoutChg>
      </pc:sldMasterChg>
    </pc:docChg>
  </pc:docChgLst>
  <pc:docChgLst>
    <pc:chgData name="Sarah Gothard" userId="0e53f415fda5f162" providerId="LiveId" clId="{A38BD24B-B78B-47AA-97DA-A9550EEDB230}"/>
  </pc:docChgLst>
  <pc:docChgLst>
    <pc:chgData name="Sarah Gothard" userId="0e53f415fda5f162" providerId="LiveId" clId="{5D7B7C31-58EF-4ED6-8D45-D85A4ED0B9E0}"/>
    <pc:docChg chg="custSel mod modSld">
      <pc:chgData name="Sarah Gothard" userId="0e53f415fda5f162" providerId="LiveId" clId="{5D7B7C31-58EF-4ED6-8D45-D85A4ED0B9E0}" dt="2019-09-28T20:20:33.749" v="12" actId="26606"/>
      <pc:docMkLst>
        <pc:docMk/>
      </pc:docMkLst>
      <pc:sldChg chg="addSp modSp mod setBg">
        <pc:chgData name="Sarah Gothard" userId="0e53f415fda5f162" providerId="LiveId" clId="{5D7B7C31-58EF-4ED6-8D45-D85A4ED0B9E0}" dt="2019-09-28T20:19:34.310" v="0" actId="26606"/>
        <pc:sldMkLst>
          <pc:docMk/>
          <pc:sldMk cId="2211167003" sldId="257"/>
        </pc:sldMkLst>
        <pc:spChg chg="mod ord">
          <ac:chgData name="Sarah Gothard" userId="0e53f415fda5f162" providerId="LiveId" clId="{5D7B7C31-58EF-4ED6-8D45-D85A4ED0B9E0}" dt="2019-09-28T20:19:34.310" v="0" actId="26606"/>
          <ac:spMkLst>
            <pc:docMk/>
            <pc:sldMk cId="2211167003" sldId="257"/>
            <ac:spMk id="5" creationId="{B35277B3-F2AB-47E8-A410-E4DFF7CB251C}"/>
          </ac:spMkLst>
        </pc:spChg>
        <pc:spChg chg="add">
          <ac:chgData name="Sarah Gothard" userId="0e53f415fda5f162" providerId="LiveId" clId="{5D7B7C31-58EF-4ED6-8D45-D85A4ED0B9E0}" dt="2019-09-28T20:19:34.310" v="0" actId="26606"/>
          <ac:spMkLst>
            <pc:docMk/>
            <pc:sldMk cId="2211167003" sldId="257"/>
            <ac:spMk id="10" creationId="{32BC26D8-82FB-445E-AA49-62A77D7C1EE0}"/>
          </ac:spMkLst>
        </pc:spChg>
        <pc:spChg chg="add">
          <ac:chgData name="Sarah Gothard" userId="0e53f415fda5f162" providerId="LiveId" clId="{5D7B7C31-58EF-4ED6-8D45-D85A4ED0B9E0}" dt="2019-09-28T20:19:34.310" v="0" actId="26606"/>
          <ac:spMkLst>
            <pc:docMk/>
            <pc:sldMk cId="2211167003" sldId="257"/>
            <ac:spMk id="12" creationId="{CB44330D-EA18-4254-AA95-EB49948539B8}"/>
          </ac:spMkLst>
        </pc:spChg>
        <pc:picChg chg="mod">
          <ac:chgData name="Sarah Gothard" userId="0e53f415fda5f162" providerId="LiveId" clId="{5D7B7C31-58EF-4ED6-8D45-D85A4ED0B9E0}" dt="2019-09-28T20:19:34.310" v="0" actId="26606"/>
          <ac:picMkLst>
            <pc:docMk/>
            <pc:sldMk cId="2211167003" sldId="257"/>
            <ac:picMk id="3" creationId="{9422B7CB-75CE-429A-B1A2-B4C68A18EE6D}"/>
          </ac:picMkLst>
        </pc:picChg>
      </pc:sldChg>
      <pc:sldChg chg="addSp modSp mod setBg">
        <pc:chgData name="Sarah Gothard" userId="0e53f415fda5f162" providerId="LiveId" clId="{5D7B7C31-58EF-4ED6-8D45-D85A4ED0B9E0}" dt="2019-09-28T20:19:37.608" v="1" actId="26606"/>
        <pc:sldMkLst>
          <pc:docMk/>
          <pc:sldMk cId="2470139707" sldId="258"/>
        </pc:sldMkLst>
        <pc:spChg chg="mod ord">
          <ac:chgData name="Sarah Gothard" userId="0e53f415fda5f162" providerId="LiveId" clId="{5D7B7C31-58EF-4ED6-8D45-D85A4ED0B9E0}" dt="2019-09-28T20:19:37.608" v="1" actId="26606"/>
          <ac:spMkLst>
            <pc:docMk/>
            <pc:sldMk cId="2470139707" sldId="258"/>
            <ac:spMk id="4" creationId="{49056354-5637-4319-B44E-73103937B328}"/>
          </ac:spMkLst>
        </pc:spChg>
        <pc:spChg chg="add">
          <ac:chgData name="Sarah Gothard" userId="0e53f415fda5f162" providerId="LiveId" clId="{5D7B7C31-58EF-4ED6-8D45-D85A4ED0B9E0}" dt="2019-09-28T20:19:37.608" v="1" actId="26606"/>
          <ac:spMkLst>
            <pc:docMk/>
            <pc:sldMk cId="2470139707" sldId="258"/>
            <ac:spMk id="11" creationId="{32BC26D8-82FB-445E-AA49-62A77D7C1EE0}"/>
          </ac:spMkLst>
        </pc:spChg>
        <pc:spChg chg="add">
          <ac:chgData name="Sarah Gothard" userId="0e53f415fda5f162" providerId="LiveId" clId="{5D7B7C31-58EF-4ED6-8D45-D85A4ED0B9E0}" dt="2019-09-28T20:19:37.608" v="1" actId="26606"/>
          <ac:spMkLst>
            <pc:docMk/>
            <pc:sldMk cId="2470139707" sldId="258"/>
            <ac:spMk id="13" creationId="{CB44330D-EA18-4254-AA95-EB49948539B8}"/>
          </ac:spMkLst>
        </pc:spChg>
        <pc:picChg chg="mod">
          <ac:chgData name="Sarah Gothard" userId="0e53f415fda5f162" providerId="LiveId" clId="{5D7B7C31-58EF-4ED6-8D45-D85A4ED0B9E0}" dt="2019-09-28T20:19:37.608" v="1" actId="26606"/>
          <ac:picMkLst>
            <pc:docMk/>
            <pc:sldMk cId="2470139707" sldId="258"/>
            <ac:picMk id="6" creationId="{890A0B80-0D3D-4AC5-9430-719F93186DA8}"/>
          </ac:picMkLst>
        </pc:picChg>
      </pc:sldChg>
      <pc:sldChg chg="addSp modSp mod setBg">
        <pc:chgData name="Sarah Gothard" userId="0e53f415fda5f162" providerId="LiveId" clId="{5D7B7C31-58EF-4ED6-8D45-D85A4ED0B9E0}" dt="2019-09-28T20:19:45.619" v="2" actId="26606"/>
        <pc:sldMkLst>
          <pc:docMk/>
          <pc:sldMk cId="499400128" sldId="259"/>
        </pc:sldMkLst>
        <pc:spChg chg="mod ord">
          <ac:chgData name="Sarah Gothard" userId="0e53f415fda5f162" providerId="LiveId" clId="{5D7B7C31-58EF-4ED6-8D45-D85A4ED0B9E0}" dt="2019-09-28T20:19:45.619" v="2" actId="26606"/>
          <ac:spMkLst>
            <pc:docMk/>
            <pc:sldMk cId="499400128" sldId="259"/>
            <ac:spMk id="4" creationId="{49056354-5637-4319-B44E-73103937B328}"/>
          </ac:spMkLst>
        </pc:spChg>
        <pc:spChg chg="add">
          <ac:chgData name="Sarah Gothard" userId="0e53f415fda5f162" providerId="LiveId" clId="{5D7B7C31-58EF-4ED6-8D45-D85A4ED0B9E0}" dt="2019-09-28T20:19:45.619" v="2" actId="26606"/>
          <ac:spMkLst>
            <pc:docMk/>
            <pc:sldMk cId="499400128" sldId="259"/>
            <ac:spMk id="9" creationId="{32BC26D8-82FB-445E-AA49-62A77D7C1EE0}"/>
          </ac:spMkLst>
        </pc:spChg>
        <pc:spChg chg="add">
          <ac:chgData name="Sarah Gothard" userId="0e53f415fda5f162" providerId="LiveId" clId="{5D7B7C31-58EF-4ED6-8D45-D85A4ED0B9E0}" dt="2019-09-28T20:19:45.619" v="2" actId="26606"/>
          <ac:spMkLst>
            <pc:docMk/>
            <pc:sldMk cId="499400128" sldId="259"/>
            <ac:spMk id="11" creationId="{CB44330D-EA18-4254-AA95-EB49948539B8}"/>
          </ac:spMkLst>
        </pc:spChg>
        <pc:picChg chg="mod">
          <ac:chgData name="Sarah Gothard" userId="0e53f415fda5f162" providerId="LiveId" clId="{5D7B7C31-58EF-4ED6-8D45-D85A4ED0B9E0}" dt="2019-09-28T20:19:45.619" v="2" actId="26606"/>
          <ac:picMkLst>
            <pc:docMk/>
            <pc:sldMk cId="499400128" sldId="259"/>
            <ac:picMk id="2" creationId="{B4FEBDF6-5D3E-4F34-8C02-DB17167F6B81}"/>
          </ac:picMkLst>
        </pc:picChg>
      </pc:sldChg>
      <pc:sldChg chg="addSp modSp mod setBg">
        <pc:chgData name="Sarah Gothard" userId="0e53f415fda5f162" providerId="LiveId" clId="{5D7B7C31-58EF-4ED6-8D45-D85A4ED0B9E0}" dt="2019-09-28T20:20:02.768" v="4" actId="26606"/>
        <pc:sldMkLst>
          <pc:docMk/>
          <pc:sldMk cId="881759641" sldId="260"/>
        </pc:sldMkLst>
        <pc:spChg chg="mod ord">
          <ac:chgData name="Sarah Gothard" userId="0e53f415fda5f162" providerId="LiveId" clId="{5D7B7C31-58EF-4ED6-8D45-D85A4ED0B9E0}" dt="2019-09-28T20:20:02.768" v="4" actId="26606"/>
          <ac:spMkLst>
            <pc:docMk/>
            <pc:sldMk cId="881759641" sldId="260"/>
            <ac:spMk id="4" creationId="{49056354-5637-4319-B44E-73103937B328}"/>
          </ac:spMkLst>
        </pc:spChg>
        <pc:spChg chg="add">
          <ac:chgData name="Sarah Gothard" userId="0e53f415fda5f162" providerId="LiveId" clId="{5D7B7C31-58EF-4ED6-8D45-D85A4ED0B9E0}" dt="2019-09-28T20:20:02.768" v="4" actId="26606"/>
          <ac:spMkLst>
            <pc:docMk/>
            <pc:sldMk cId="881759641" sldId="260"/>
            <ac:spMk id="9" creationId="{32BC26D8-82FB-445E-AA49-62A77D7C1EE0}"/>
          </ac:spMkLst>
        </pc:spChg>
        <pc:spChg chg="add">
          <ac:chgData name="Sarah Gothard" userId="0e53f415fda5f162" providerId="LiveId" clId="{5D7B7C31-58EF-4ED6-8D45-D85A4ED0B9E0}" dt="2019-09-28T20:20:02.768" v="4" actId="26606"/>
          <ac:spMkLst>
            <pc:docMk/>
            <pc:sldMk cId="881759641" sldId="260"/>
            <ac:spMk id="11" creationId="{CB44330D-EA18-4254-AA95-EB49948539B8}"/>
          </ac:spMkLst>
        </pc:spChg>
        <pc:picChg chg="mod">
          <ac:chgData name="Sarah Gothard" userId="0e53f415fda5f162" providerId="LiveId" clId="{5D7B7C31-58EF-4ED6-8D45-D85A4ED0B9E0}" dt="2019-09-28T20:20:02.768" v="4" actId="26606"/>
          <ac:picMkLst>
            <pc:docMk/>
            <pc:sldMk cId="881759641" sldId="260"/>
            <ac:picMk id="3" creationId="{96CB2E3F-39D1-4E76-8F2D-11EA04C0C97B}"/>
          </ac:picMkLst>
        </pc:picChg>
      </pc:sldChg>
      <pc:sldChg chg="addSp modSp mod setBg">
        <pc:chgData name="Sarah Gothard" userId="0e53f415fda5f162" providerId="LiveId" clId="{5D7B7C31-58EF-4ED6-8D45-D85A4ED0B9E0}" dt="2019-09-28T20:19:50.710" v="3" actId="26606"/>
        <pc:sldMkLst>
          <pc:docMk/>
          <pc:sldMk cId="3112540492" sldId="261"/>
        </pc:sldMkLst>
        <pc:spChg chg="mod ord">
          <ac:chgData name="Sarah Gothard" userId="0e53f415fda5f162" providerId="LiveId" clId="{5D7B7C31-58EF-4ED6-8D45-D85A4ED0B9E0}" dt="2019-09-28T20:19:50.710" v="3" actId="26606"/>
          <ac:spMkLst>
            <pc:docMk/>
            <pc:sldMk cId="3112540492" sldId="261"/>
            <ac:spMk id="4" creationId="{49056354-5637-4319-B44E-73103937B328}"/>
          </ac:spMkLst>
        </pc:spChg>
        <pc:spChg chg="add">
          <ac:chgData name="Sarah Gothard" userId="0e53f415fda5f162" providerId="LiveId" clId="{5D7B7C31-58EF-4ED6-8D45-D85A4ED0B9E0}" dt="2019-09-28T20:19:50.710" v="3" actId="26606"/>
          <ac:spMkLst>
            <pc:docMk/>
            <pc:sldMk cId="3112540492" sldId="261"/>
            <ac:spMk id="9" creationId="{32BC26D8-82FB-445E-AA49-62A77D7C1EE0}"/>
          </ac:spMkLst>
        </pc:spChg>
        <pc:spChg chg="add">
          <ac:chgData name="Sarah Gothard" userId="0e53f415fda5f162" providerId="LiveId" clId="{5D7B7C31-58EF-4ED6-8D45-D85A4ED0B9E0}" dt="2019-09-28T20:19:50.710" v="3" actId="26606"/>
          <ac:spMkLst>
            <pc:docMk/>
            <pc:sldMk cId="3112540492" sldId="261"/>
            <ac:spMk id="11" creationId="{CB44330D-EA18-4254-AA95-EB49948539B8}"/>
          </ac:spMkLst>
        </pc:spChg>
        <pc:picChg chg="mod">
          <ac:chgData name="Sarah Gothard" userId="0e53f415fda5f162" providerId="LiveId" clId="{5D7B7C31-58EF-4ED6-8D45-D85A4ED0B9E0}" dt="2019-09-28T20:19:50.710" v="3" actId="26606"/>
          <ac:picMkLst>
            <pc:docMk/>
            <pc:sldMk cId="3112540492" sldId="261"/>
            <ac:picMk id="2" creationId="{3E9F8505-C5F5-4293-816F-A2DD437D7E09}"/>
          </ac:picMkLst>
        </pc:picChg>
      </pc:sldChg>
      <pc:sldChg chg="addSp modSp mod setBg">
        <pc:chgData name="Sarah Gothard" userId="0e53f415fda5f162" providerId="LiveId" clId="{5D7B7C31-58EF-4ED6-8D45-D85A4ED0B9E0}" dt="2019-09-28T20:20:05.007" v="5" actId="26606"/>
        <pc:sldMkLst>
          <pc:docMk/>
          <pc:sldMk cId="1047094719" sldId="262"/>
        </pc:sldMkLst>
        <pc:spChg chg="mod ord">
          <ac:chgData name="Sarah Gothard" userId="0e53f415fda5f162" providerId="LiveId" clId="{5D7B7C31-58EF-4ED6-8D45-D85A4ED0B9E0}" dt="2019-09-28T20:20:05.007" v="5" actId="26606"/>
          <ac:spMkLst>
            <pc:docMk/>
            <pc:sldMk cId="1047094719" sldId="262"/>
            <ac:spMk id="4" creationId="{49056354-5637-4319-B44E-73103937B328}"/>
          </ac:spMkLst>
        </pc:spChg>
        <pc:spChg chg="add">
          <ac:chgData name="Sarah Gothard" userId="0e53f415fda5f162" providerId="LiveId" clId="{5D7B7C31-58EF-4ED6-8D45-D85A4ED0B9E0}" dt="2019-09-28T20:20:05.007" v="5" actId="26606"/>
          <ac:spMkLst>
            <pc:docMk/>
            <pc:sldMk cId="1047094719" sldId="262"/>
            <ac:spMk id="9" creationId="{32BC26D8-82FB-445E-AA49-62A77D7C1EE0}"/>
          </ac:spMkLst>
        </pc:spChg>
        <pc:spChg chg="add">
          <ac:chgData name="Sarah Gothard" userId="0e53f415fda5f162" providerId="LiveId" clId="{5D7B7C31-58EF-4ED6-8D45-D85A4ED0B9E0}" dt="2019-09-28T20:20:05.007" v="5" actId="26606"/>
          <ac:spMkLst>
            <pc:docMk/>
            <pc:sldMk cId="1047094719" sldId="262"/>
            <ac:spMk id="11" creationId="{CB44330D-EA18-4254-AA95-EB49948539B8}"/>
          </ac:spMkLst>
        </pc:spChg>
        <pc:picChg chg="mod">
          <ac:chgData name="Sarah Gothard" userId="0e53f415fda5f162" providerId="LiveId" clId="{5D7B7C31-58EF-4ED6-8D45-D85A4ED0B9E0}" dt="2019-09-28T20:20:05.007" v="5" actId="26606"/>
          <ac:picMkLst>
            <pc:docMk/>
            <pc:sldMk cId="1047094719" sldId="262"/>
            <ac:picMk id="2" creationId="{78B598CF-F997-4E76-A3AD-9219B30FD082}"/>
          </ac:picMkLst>
        </pc:picChg>
      </pc:sldChg>
      <pc:sldChg chg="addSp modSp mod setBg">
        <pc:chgData name="Sarah Gothard" userId="0e53f415fda5f162" providerId="LiveId" clId="{5D7B7C31-58EF-4ED6-8D45-D85A4ED0B9E0}" dt="2019-09-28T20:20:19.267" v="7" actId="26606"/>
        <pc:sldMkLst>
          <pc:docMk/>
          <pc:sldMk cId="1098045534" sldId="263"/>
        </pc:sldMkLst>
        <pc:spChg chg="mod ord">
          <ac:chgData name="Sarah Gothard" userId="0e53f415fda5f162" providerId="LiveId" clId="{5D7B7C31-58EF-4ED6-8D45-D85A4ED0B9E0}" dt="2019-09-28T20:20:19.267" v="7" actId="26606"/>
          <ac:spMkLst>
            <pc:docMk/>
            <pc:sldMk cId="1098045534" sldId="263"/>
            <ac:spMk id="4" creationId="{49056354-5637-4319-B44E-73103937B328}"/>
          </ac:spMkLst>
        </pc:spChg>
        <pc:spChg chg="add">
          <ac:chgData name="Sarah Gothard" userId="0e53f415fda5f162" providerId="LiveId" clId="{5D7B7C31-58EF-4ED6-8D45-D85A4ED0B9E0}" dt="2019-09-28T20:20:19.267" v="7" actId="26606"/>
          <ac:spMkLst>
            <pc:docMk/>
            <pc:sldMk cId="1098045534" sldId="263"/>
            <ac:spMk id="9" creationId="{32BC26D8-82FB-445E-AA49-62A77D7C1EE0}"/>
          </ac:spMkLst>
        </pc:spChg>
        <pc:spChg chg="add">
          <ac:chgData name="Sarah Gothard" userId="0e53f415fda5f162" providerId="LiveId" clId="{5D7B7C31-58EF-4ED6-8D45-D85A4ED0B9E0}" dt="2019-09-28T20:20:19.267" v="7" actId="26606"/>
          <ac:spMkLst>
            <pc:docMk/>
            <pc:sldMk cId="1098045534" sldId="263"/>
            <ac:spMk id="11" creationId="{CB44330D-EA18-4254-AA95-EB49948539B8}"/>
          </ac:spMkLst>
        </pc:spChg>
        <pc:picChg chg="mod">
          <ac:chgData name="Sarah Gothard" userId="0e53f415fda5f162" providerId="LiveId" clId="{5D7B7C31-58EF-4ED6-8D45-D85A4ED0B9E0}" dt="2019-09-28T20:20:19.267" v="7" actId="26606"/>
          <ac:picMkLst>
            <pc:docMk/>
            <pc:sldMk cId="1098045534" sldId="263"/>
            <ac:picMk id="2" creationId="{1A160B0E-0988-4A41-A0AC-9F9F9818869D}"/>
          </ac:picMkLst>
        </pc:picChg>
      </pc:sldChg>
      <pc:sldChg chg="addSp modSp mod setBg">
        <pc:chgData name="Sarah Gothard" userId="0e53f415fda5f162" providerId="LiveId" clId="{5D7B7C31-58EF-4ED6-8D45-D85A4ED0B9E0}" dt="2019-09-28T20:20:25.491" v="9" actId="26606"/>
        <pc:sldMkLst>
          <pc:docMk/>
          <pc:sldMk cId="2945361970" sldId="264"/>
        </pc:sldMkLst>
        <pc:spChg chg="mod ord">
          <ac:chgData name="Sarah Gothard" userId="0e53f415fda5f162" providerId="LiveId" clId="{5D7B7C31-58EF-4ED6-8D45-D85A4ED0B9E0}" dt="2019-09-28T20:20:25.491" v="9" actId="26606"/>
          <ac:spMkLst>
            <pc:docMk/>
            <pc:sldMk cId="2945361970" sldId="264"/>
            <ac:spMk id="4" creationId="{49056354-5637-4319-B44E-73103937B328}"/>
          </ac:spMkLst>
        </pc:spChg>
        <pc:spChg chg="add">
          <ac:chgData name="Sarah Gothard" userId="0e53f415fda5f162" providerId="LiveId" clId="{5D7B7C31-58EF-4ED6-8D45-D85A4ED0B9E0}" dt="2019-09-28T20:20:25.491" v="9" actId="26606"/>
          <ac:spMkLst>
            <pc:docMk/>
            <pc:sldMk cId="2945361970" sldId="264"/>
            <ac:spMk id="9" creationId="{32BC26D8-82FB-445E-AA49-62A77D7C1EE0}"/>
          </ac:spMkLst>
        </pc:spChg>
        <pc:spChg chg="add">
          <ac:chgData name="Sarah Gothard" userId="0e53f415fda5f162" providerId="LiveId" clId="{5D7B7C31-58EF-4ED6-8D45-D85A4ED0B9E0}" dt="2019-09-28T20:20:25.491" v="9" actId="26606"/>
          <ac:spMkLst>
            <pc:docMk/>
            <pc:sldMk cId="2945361970" sldId="264"/>
            <ac:spMk id="11" creationId="{CB44330D-EA18-4254-AA95-EB49948539B8}"/>
          </ac:spMkLst>
        </pc:spChg>
        <pc:picChg chg="mod">
          <ac:chgData name="Sarah Gothard" userId="0e53f415fda5f162" providerId="LiveId" clId="{5D7B7C31-58EF-4ED6-8D45-D85A4ED0B9E0}" dt="2019-09-28T20:20:25.491" v="9" actId="26606"/>
          <ac:picMkLst>
            <pc:docMk/>
            <pc:sldMk cId="2945361970" sldId="264"/>
            <ac:picMk id="2" creationId="{D1D99134-204A-4FC0-9F14-A478703FFBDF}"/>
          </ac:picMkLst>
        </pc:picChg>
      </pc:sldChg>
      <pc:sldChg chg="addSp modSp mod setBg">
        <pc:chgData name="Sarah Gothard" userId="0e53f415fda5f162" providerId="LiveId" clId="{5D7B7C31-58EF-4ED6-8D45-D85A4ED0B9E0}" dt="2019-09-28T20:20:30.993" v="11" actId="26606"/>
        <pc:sldMkLst>
          <pc:docMk/>
          <pc:sldMk cId="1814862229" sldId="265"/>
        </pc:sldMkLst>
        <pc:spChg chg="mod ord">
          <ac:chgData name="Sarah Gothard" userId="0e53f415fda5f162" providerId="LiveId" clId="{5D7B7C31-58EF-4ED6-8D45-D85A4ED0B9E0}" dt="2019-09-28T20:20:30.993" v="11" actId="26606"/>
          <ac:spMkLst>
            <pc:docMk/>
            <pc:sldMk cId="1814862229" sldId="265"/>
            <ac:spMk id="4" creationId="{49056354-5637-4319-B44E-73103937B328}"/>
          </ac:spMkLst>
        </pc:spChg>
        <pc:spChg chg="add">
          <ac:chgData name="Sarah Gothard" userId="0e53f415fda5f162" providerId="LiveId" clId="{5D7B7C31-58EF-4ED6-8D45-D85A4ED0B9E0}" dt="2019-09-28T20:20:30.993" v="11" actId="26606"/>
          <ac:spMkLst>
            <pc:docMk/>
            <pc:sldMk cId="1814862229" sldId="265"/>
            <ac:spMk id="9" creationId="{32BC26D8-82FB-445E-AA49-62A77D7C1EE0}"/>
          </ac:spMkLst>
        </pc:spChg>
        <pc:spChg chg="add">
          <ac:chgData name="Sarah Gothard" userId="0e53f415fda5f162" providerId="LiveId" clId="{5D7B7C31-58EF-4ED6-8D45-D85A4ED0B9E0}" dt="2019-09-28T20:20:30.993" v="11" actId="26606"/>
          <ac:spMkLst>
            <pc:docMk/>
            <pc:sldMk cId="1814862229" sldId="265"/>
            <ac:spMk id="11" creationId="{CB44330D-EA18-4254-AA95-EB49948539B8}"/>
          </ac:spMkLst>
        </pc:spChg>
        <pc:picChg chg="mod">
          <ac:chgData name="Sarah Gothard" userId="0e53f415fda5f162" providerId="LiveId" clId="{5D7B7C31-58EF-4ED6-8D45-D85A4ED0B9E0}" dt="2019-09-28T20:20:30.993" v="11" actId="26606"/>
          <ac:picMkLst>
            <pc:docMk/>
            <pc:sldMk cId="1814862229" sldId="265"/>
            <ac:picMk id="2" creationId="{5781C59D-2E13-4A5D-829F-C28BE8F4048C}"/>
          </ac:picMkLst>
        </pc:picChg>
      </pc:sldChg>
      <pc:sldChg chg="addSp modSp mod setBg">
        <pc:chgData name="Sarah Gothard" userId="0e53f415fda5f162" providerId="LiveId" clId="{5D7B7C31-58EF-4ED6-8D45-D85A4ED0B9E0}" dt="2019-09-28T20:20:07.931" v="6" actId="26606"/>
        <pc:sldMkLst>
          <pc:docMk/>
          <pc:sldMk cId="2311569572" sldId="266"/>
        </pc:sldMkLst>
        <pc:spChg chg="mod ord">
          <ac:chgData name="Sarah Gothard" userId="0e53f415fda5f162" providerId="LiveId" clId="{5D7B7C31-58EF-4ED6-8D45-D85A4ED0B9E0}" dt="2019-09-28T20:20:07.931" v="6" actId="26606"/>
          <ac:spMkLst>
            <pc:docMk/>
            <pc:sldMk cId="2311569572" sldId="266"/>
            <ac:spMk id="4" creationId="{49056354-5637-4319-B44E-73103937B328}"/>
          </ac:spMkLst>
        </pc:spChg>
        <pc:spChg chg="add">
          <ac:chgData name="Sarah Gothard" userId="0e53f415fda5f162" providerId="LiveId" clId="{5D7B7C31-58EF-4ED6-8D45-D85A4ED0B9E0}" dt="2019-09-28T20:20:07.931" v="6" actId="26606"/>
          <ac:spMkLst>
            <pc:docMk/>
            <pc:sldMk cId="2311569572" sldId="266"/>
            <ac:spMk id="9" creationId="{32BC26D8-82FB-445E-AA49-62A77D7C1EE0}"/>
          </ac:spMkLst>
        </pc:spChg>
        <pc:spChg chg="add">
          <ac:chgData name="Sarah Gothard" userId="0e53f415fda5f162" providerId="LiveId" clId="{5D7B7C31-58EF-4ED6-8D45-D85A4ED0B9E0}" dt="2019-09-28T20:20:07.931" v="6" actId="26606"/>
          <ac:spMkLst>
            <pc:docMk/>
            <pc:sldMk cId="2311569572" sldId="266"/>
            <ac:spMk id="11" creationId="{CB44330D-EA18-4254-AA95-EB49948539B8}"/>
          </ac:spMkLst>
        </pc:spChg>
        <pc:picChg chg="mod">
          <ac:chgData name="Sarah Gothard" userId="0e53f415fda5f162" providerId="LiveId" clId="{5D7B7C31-58EF-4ED6-8D45-D85A4ED0B9E0}" dt="2019-09-28T20:20:07.931" v="6" actId="26606"/>
          <ac:picMkLst>
            <pc:docMk/>
            <pc:sldMk cId="2311569572" sldId="266"/>
            <ac:picMk id="2" creationId="{3E9F8505-C5F5-4293-816F-A2DD437D7E09}"/>
          </ac:picMkLst>
        </pc:picChg>
      </pc:sldChg>
      <pc:sldChg chg="addSp modSp mod setBg">
        <pc:chgData name="Sarah Gothard" userId="0e53f415fda5f162" providerId="LiveId" clId="{5D7B7C31-58EF-4ED6-8D45-D85A4ED0B9E0}" dt="2019-09-28T20:20:28.424" v="10" actId="26606"/>
        <pc:sldMkLst>
          <pc:docMk/>
          <pc:sldMk cId="3480261468" sldId="267"/>
        </pc:sldMkLst>
        <pc:spChg chg="mod ord">
          <ac:chgData name="Sarah Gothard" userId="0e53f415fda5f162" providerId="LiveId" clId="{5D7B7C31-58EF-4ED6-8D45-D85A4ED0B9E0}" dt="2019-09-28T20:20:28.424" v="10" actId="26606"/>
          <ac:spMkLst>
            <pc:docMk/>
            <pc:sldMk cId="3480261468" sldId="267"/>
            <ac:spMk id="4" creationId="{49056354-5637-4319-B44E-73103937B328}"/>
          </ac:spMkLst>
        </pc:spChg>
        <pc:spChg chg="add">
          <ac:chgData name="Sarah Gothard" userId="0e53f415fda5f162" providerId="LiveId" clId="{5D7B7C31-58EF-4ED6-8D45-D85A4ED0B9E0}" dt="2019-09-28T20:20:28.424" v="10" actId="26606"/>
          <ac:spMkLst>
            <pc:docMk/>
            <pc:sldMk cId="3480261468" sldId="267"/>
            <ac:spMk id="9" creationId="{32BC26D8-82FB-445E-AA49-62A77D7C1EE0}"/>
          </ac:spMkLst>
        </pc:spChg>
        <pc:spChg chg="add">
          <ac:chgData name="Sarah Gothard" userId="0e53f415fda5f162" providerId="LiveId" clId="{5D7B7C31-58EF-4ED6-8D45-D85A4ED0B9E0}" dt="2019-09-28T20:20:28.424" v="10" actId="26606"/>
          <ac:spMkLst>
            <pc:docMk/>
            <pc:sldMk cId="3480261468" sldId="267"/>
            <ac:spMk id="11" creationId="{CB44330D-EA18-4254-AA95-EB49948539B8}"/>
          </ac:spMkLst>
        </pc:spChg>
        <pc:picChg chg="mod">
          <ac:chgData name="Sarah Gothard" userId="0e53f415fda5f162" providerId="LiveId" clId="{5D7B7C31-58EF-4ED6-8D45-D85A4ED0B9E0}" dt="2019-09-28T20:20:28.424" v="10" actId="26606"/>
          <ac:picMkLst>
            <pc:docMk/>
            <pc:sldMk cId="3480261468" sldId="267"/>
            <ac:picMk id="2" creationId="{3E9F8505-C5F5-4293-816F-A2DD437D7E09}"/>
          </ac:picMkLst>
        </pc:picChg>
      </pc:sldChg>
      <pc:sldChg chg="addSp modSp mod setBg">
        <pc:chgData name="Sarah Gothard" userId="0e53f415fda5f162" providerId="LiveId" clId="{5D7B7C31-58EF-4ED6-8D45-D85A4ED0B9E0}" dt="2019-09-28T20:20:21.907" v="8" actId="26606"/>
        <pc:sldMkLst>
          <pc:docMk/>
          <pc:sldMk cId="3197324697" sldId="268"/>
        </pc:sldMkLst>
        <pc:spChg chg="mod ord">
          <ac:chgData name="Sarah Gothard" userId="0e53f415fda5f162" providerId="LiveId" clId="{5D7B7C31-58EF-4ED6-8D45-D85A4ED0B9E0}" dt="2019-09-28T20:20:21.907" v="8" actId="26606"/>
          <ac:spMkLst>
            <pc:docMk/>
            <pc:sldMk cId="3197324697" sldId="268"/>
            <ac:spMk id="4" creationId="{49056354-5637-4319-B44E-73103937B328}"/>
          </ac:spMkLst>
        </pc:spChg>
        <pc:spChg chg="add">
          <ac:chgData name="Sarah Gothard" userId="0e53f415fda5f162" providerId="LiveId" clId="{5D7B7C31-58EF-4ED6-8D45-D85A4ED0B9E0}" dt="2019-09-28T20:20:21.907" v="8" actId="26606"/>
          <ac:spMkLst>
            <pc:docMk/>
            <pc:sldMk cId="3197324697" sldId="268"/>
            <ac:spMk id="9" creationId="{32BC26D8-82FB-445E-AA49-62A77D7C1EE0}"/>
          </ac:spMkLst>
        </pc:spChg>
        <pc:spChg chg="add">
          <ac:chgData name="Sarah Gothard" userId="0e53f415fda5f162" providerId="LiveId" clId="{5D7B7C31-58EF-4ED6-8D45-D85A4ED0B9E0}" dt="2019-09-28T20:20:21.907" v="8" actId="26606"/>
          <ac:spMkLst>
            <pc:docMk/>
            <pc:sldMk cId="3197324697" sldId="268"/>
            <ac:spMk id="11" creationId="{CB44330D-EA18-4254-AA95-EB49948539B8}"/>
          </ac:spMkLst>
        </pc:spChg>
        <pc:picChg chg="mod">
          <ac:chgData name="Sarah Gothard" userId="0e53f415fda5f162" providerId="LiveId" clId="{5D7B7C31-58EF-4ED6-8D45-D85A4ED0B9E0}" dt="2019-09-28T20:20:21.907" v="8" actId="26606"/>
          <ac:picMkLst>
            <pc:docMk/>
            <pc:sldMk cId="3197324697" sldId="268"/>
            <ac:picMk id="2" creationId="{A1EA10DF-BFD4-4F0E-8D59-89FE4CA587DD}"/>
          </ac:picMkLst>
        </pc:picChg>
      </pc:sldChg>
      <pc:sldChg chg="addSp modSp mod setBg">
        <pc:chgData name="Sarah Gothard" userId="0e53f415fda5f162" providerId="LiveId" clId="{5D7B7C31-58EF-4ED6-8D45-D85A4ED0B9E0}" dt="2019-09-28T20:20:33.749" v="12" actId="26606"/>
        <pc:sldMkLst>
          <pc:docMk/>
          <pc:sldMk cId="2563557431" sldId="269"/>
        </pc:sldMkLst>
        <pc:spChg chg="mod ord">
          <ac:chgData name="Sarah Gothard" userId="0e53f415fda5f162" providerId="LiveId" clId="{5D7B7C31-58EF-4ED6-8D45-D85A4ED0B9E0}" dt="2019-09-28T20:20:33.749" v="12" actId="26606"/>
          <ac:spMkLst>
            <pc:docMk/>
            <pc:sldMk cId="2563557431" sldId="269"/>
            <ac:spMk id="4" creationId="{49056354-5637-4319-B44E-73103937B328}"/>
          </ac:spMkLst>
        </pc:spChg>
        <pc:spChg chg="add">
          <ac:chgData name="Sarah Gothard" userId="0e53f415fda5f162" providerId="LiveId" clId="{5D7B7C31-58EF-4ED6-8D45-D85A4ED0B9E0}" dt="2019-09-28T20:20:33.749" v="12" actId="26606"/>
          <ac:spMkLst>
            <pc:docMk/>
            <pc:sldMk cId="2563557431" sldId="269"/>
            <ac:spMk id="9" creationId="{32BC26D8-82FB-445E-AA49-62A77D7C1EE0}"/>
          </ac:spMkLst>
        </pc:spChg>
        <pc:spChg chg="add">
          <ac:chgData name="Sarah Gothard" userId="0e53f415fda5f162" providerId="LiveId" clId="{5D7B7C31-58EF-4ED6-8D45-D85A4ED0B9E0}" dt="2019-09-28T20:20:33.749" v="12" actId="26606"/>
          <ac:spMkLst>
            <pc:docMk/>
            <pc:sldMk cId="2563557431" sldId="269"/>
            <ac:spMk id="11" creationId="{CB44330D-EA18-4254-AA95-EB49948539B8}"/>
          </ac:spMkLst>
        </pc:spChg>
        <pc:picChg chg="mod">
          <ac:chgData name="Sarah Gothard" userId="0e53f415fda5f162" providerId="LiveId" clId="{5D7B7C31-58EF-4ED6-8D45-D85A4ED0B9E0}" dt="2019-09-28T20:20:33.749" v="12" actId="26606"/>
          <ac:picMkLst>
            <pc:docMk/>
            <pc:sldMk cId="2563557431" sldId="269"/>
            <ac:picMk id="2" creationId="{3E9F8505-C5F5-4293-816F-A2DD437D7E09}"/>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9/28/2019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9/28/2019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619618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9/28/2019</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613352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9/28/2019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353338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9/28/2019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794685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9/28/2019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157905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9/28/2019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43385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9/28/2019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338750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9/28/2019</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17351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9/28/2019</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793395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9/28/2019</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95978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9/28/2019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330455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9/28/2019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37398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9/28/2019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6555488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9422B7CB-75CE-429A-B1A2-B4C68A18EE6D}"/>
              </a:ext>
            </a:extLst>
          </p:cNvPr>
          <p:cNvPicPr>
            <a:picLocks noChangeAspect="1"/>
          </p:cNvPicPr>
          <p:nvPr/>
        </p:nvPicPr>
        <p:blipFill>
          <a:blip r:embed="rId3"/>
          <a:stretch>
            <a:fillRect/>
          </a:stretch>
        </p:blipFill>
        <p:spPr>
          <a:xfrm>
            <a:off x="643467" y="2556595"/>
            <a:ext cx="10905066" cy="1744810"/>
          </a:xfrm>
          <a:prstGeom prst="rect">
            <a:avLst/>
          </a:prstGeom>
        </p:spPr>
      </p:pic>
      <p:sp>
        <p:nvSpPr>
          <p:cNvPr id="5" name="Footer Placeholder 4">
            <a:extLst>
              <a:ext uri="{FF2B5EF4-FFF2-40B4-BE49-F238E27FC236}">
                <a16:creationId xmlns:a16="http://schemas.microsoft.com/office/drawing/2014/main" id="{B35277B3-F2AB-47E8-A410-E4DFF7CB251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111670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E9F8505-C5F5-4293-816F-A2DD437D7E09}"/>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49056354-5637-4319-B44E-73103937B3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802614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781C59D-2E13-4A5D-829F-C28BE8F4048C}"/>
              </a:ext>
            </a:extLst>
          </p:cNvPr>
          <p:cNvPicPr>
            <a:picLocks noChangeAspect="1"/>
          </p:cNvPicPr>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49056354-5637-4319-B44E-73103937B3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148622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A1EA10DF-BFD4-4F0E-8D59-89FE4CA587DD}"/>
              </a:ext>
            </a:extLst>
          </p:cNvPr>
          <p:cNvPicPr>
            <a:picLocks noChangeAspect="1"/>
          </p:cNvPicPr>
          <p:nvPr/>
        </p:nvPicPr>
        <p:blipFill>
          <a:blip r:embed="rId2"/>
          <a:stretch>
            <a:fillRect/>
          </a:stretch>
        </p:blipFill>
        <p:spPr>
          <a:xfrm>
            <a:off x="643467" y="1984079"/>
            <a:ext cx="10905066" cy="2889842"/>
          </a:xfrm>
          <a:prstGeom prst="rect">
            <a:avLst/>
          </a:prstGeom>
        </p:spPr>
      </p:pic>
      <p:sp>
        <p:nvSpPr>
          <p:cNvPr id="4" name="Footer Placeholder 3">
            <a:extLst>
              <a:ext uri="{FF2B5EF4-FFF2-40B4-BE49-F238E27FC236}">
                <a16:creationId xmlns:a16="http://schemas.microsoft.com/office/drawing/2014/main" id="{49056354-5637-4319-B44E-73103937B3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973246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E9F8505-C5F5-4293-816F-A2DD437D7E09}"/>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49056354-5637-4319-B44E-73103937B3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635574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890A0B80-0D3D-4AC5-9430-719F93186DA8}"/>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49056354-5637-4319-B44E-73103937B3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701397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B4FEBDF6-5D3E-4F34-8C02-DB17167F6B81}"/>
              </a:ext>
            </a:extLst>
          </p:cNvPr>
          <p:cNvPicPr>
            <a:picLocks noChangeAspect="1"/>
          </p:cNvPicPr>
          <p:nvPr/>
        </p:nvPicPr>
        <p:blipFill>
          <a:blip r:embed="rId2"/>
          <a:stretch>
            <a:fillRect/>
          </a:stretch>
        </p:blipFill>
        <p:spPr>
          <a:xfrm>
            <a:off x="643467" y="2011342"/>
            <a:ext cx="10905066" cy="2835316"/>
          </a:xfrm>
          <a:prstGeom prst="rect">
            <a:avLst/>
          </a:prstGeom>
        </p:spPr>
      </p:pic>
      <p:sp>
        <p:nvSpPr>
          <p:cNvPr id="4" name="Footer Placeholder 3">
            <a:extLst>
              <a:ext uri="{FF2B5EF4-FFF2-40B4-BE49-F238E27FC236}">
                <a16:creationId xmlns:a16="http://schemas.microsoft.com/office/drawing/2014/main" id="{49056354-5637-4319-B44E-73103937B3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994001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E9F8505-C5F5-4293-816F-A2DD437D7E09}"/>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49056354-5637-4319-B44E-73103937B3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125404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96CB2E3F-39D1-4E76-8F2D-11EA04C0C97B}"/>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49056354-5637-4319-B44E-73103937B3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81759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78B598CF-F997-4E76-A3AD-9219B30FD082}"/>
              </a:ext>
            </a:extLst>
          </p:cNvPr>
          <p:cNvPicPr>
            <a:picLocks noChangeAspect="1"/>
          </p:cNvPicPr>
          <p:nvPr/>
        </p:nvPicPr>
        <p:blipFill>
          <a:blip r:embed="rId2"/>
          <a:stretch>
            <a:fillRect/>
          </a:stretch>
        </p:blipFill>
        <p:spPr>
          <a:xfrm>
            <a:off x="643467" y="1997710"/>
            <a:ext cx="10905066" cy="2862580"/>
          </a:xfrm>
          <a:prstGeom prst="rect">
            <a:avLst/>
          </a:prstGeom>
        </p:spPr>
      </p:pic>
      <p:sp>
        <p:nvSpPr>
          <p:cNvPr id="4" name="Footer Placeholder 3">
            <a:extLst>
              <a:ext uri="{FF2B5EF4-FFF2-40B4-BE49-F238E27FC236}">
                <a16:creationId xmlns:a16="http://schemas.microsoft.com/office/drawing/2014/main" id="{49056354-5637-4319-B44E-73103937B3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470947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E9F8505-C5F5-4293-816F-A2DD437D7E09}"/>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49056354-5637-4319-B44E-73103937B3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115695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1A160B0E-0988-4A41-A0AC-9F9F9818869D}"/>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49056354-5637-4319-B44E-73103937B3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980455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1D99134-204A-4FC0-9F14-A478703FFBDF}"/>
              </a:ext>
            </a:extLst>
          </p:cNvPr>
          <p:cNvPicPr>
            <a:picLocks noChangeAspect="1"/>
          </p:cNvPicPr>
          <p:nvPr/>
        </p:nvPicPr>
        <p:blipFill>
          <a:blip r:embed="rId2"/>
          <a:stretch>
            <a:fillRect/>
          </a:stretch>
        </p:blipFill>
        <p:spPr>
          <a:xfrm>
            <a:off x="643467" y="2011342"/>
            <a:ext cx="10905066" cy="2835316"/>
          </a:xfrm>
          <a:prstGeom prst="rect">
            <a:avLst/>
          </a:prstGeom>
        </p:spPr>
      </p:pic>
      <p:sp>
        <p:nvSpPr>
          <p:cNvPr id="4" name="Footer Placeholder 3">
            <a:extLst>
              <a:ext uri="{FF2B5EF4-FFF2-40B4-BE49-F238E27FC236}">
                <a16:creationId xmlns:a16="http://schemas.microsoft.com/office/drawing/2014/main" id="{49056354-5637-4319-B44E-73103937B32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453619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2019-09-28T20:20:33Z</dcterms:created>
  <dcterms:modified xsi:type="dcterms:W3CDTF">2019-09-28T20:20:38Z</dcterms:modified>
</cp:coreProperties>
</file>