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6"/>
  </p:notesMasterIdLst>
  <p:handoutMasterIdLst>
    <p:handoutMasterId r:id="rId7"/>
  </p:handoutMasterIdLst>
  <p:sldIdLst>
    <p:sldId id="339" r:id="rId3"/>
    <p:sldId id="334" r:id="rId4"/>
    <p:sldId id="34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8" d="100"/>
          <a:sy n="68" d="100"/>
        </p:scale>
        <p:origin x="648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D6FFF7-5AC8-7BC9-F1F0-59EC570DBB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525" y="2235944"/>
            <a:ext cx="10302949" cy="2386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69AB3ED3-817A-9061-DAC2-D85A48AAF78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86690-2CFD-68E0-8F78-6FE40B544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F033928-AD57-3088-3CAE-539D8EA0375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BF6177-76EF-C52D-FEF5-65BC092FC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949" y="6665953"/>
            <a:ext cx="10914434" cy="230147"/>
          </a:xfrm>
        </p:spPr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04853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49</Words>
  <Application>Microsoft Office PowerPoint</Application>
  <PresentationFormat>Widescreen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2025-11-22T21:48:39Z</dcterms:modified>
</cp:coreProperties>
</file>