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0AEFB8-616E-4CA4-B929-DD399CC699C6}" v="2" dt="2022-04-18T15:38:08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 snapToGrid="0">
      <p:cViewPr varScale="1">
        <p:scale>
          <a:sx n="51" d="100"/>
          <a:sy n="51" d="100"/>
        </p:scale>
        <p:origin x="4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50AEFB8-616E-4CA4-B929-DD399CC699C6}"/>
    <pc:docChg chg="undo custSel addSld delSld modSld sldOrd">
      <pc:chgData name="Sarah Gothard" userId="0e53f415fda5f162" providerId="LiveId" clId="{C50AEFB8-616E-4CA4-B929-DD399CC699C6}" dt="2022-04-18T15:41:15.986" v="48" actId="26606"/>
      <pc:docMkLst>
        <pc:docMk/>
      </pc:docMkLst>
      <pc:sldChg chg="addSp delSp modSp mod">
        <pc:chgData name="Sarah Gothard" userId="0e53f415fda5f162" providerId="LiveId" clId="{C50AEFB8-616E-4CA4-B929-DD399CC699C6}" dt="2022-04-18T15:29:11.747" v="8" actId="26606"/>
        <pc:sldMkLst>
          <pc:docMk/>
          <pc:sldMk cId="4119332043" sldId="256"/>
        </pc:sldMkLst>
        <pc:spChg chg="ord">
          <ac:chgData name="Sarah Gothard" userId="0e53f415fda5f162" providerId="LiveId" clId="{C50AEFB8-616E-4CA4-B929-DD399CC699C6}" dt="2022-04-18T15:29:11.747" v="8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C50AEFB8-616E-4CA4-B929-DD399CC699C6}" dt="2022-04-18T15:29:11.747" v="8" actId="26606"/>
          <ac:spMkLst>
            <pc:docMk/>
            <pc:sldMk cId="4119332043" sldId="256"/>
            <ac:spMk id="115" creationId="{32BC26D8-82FB-445E-AA49-62A77D7C1EE0}"/>
          </ac:spMkLst>
        </pc:spChg>
        <pc:spChg chg="del">
          <ac:chgData name="Sarah Gothard" userId="0e53f415fda5f162" providerId="LiveId" clId="{C50AEFB8-616E-4CA4-B929-DD399CC699C6}" dt="2022-04-18T15:29:11.747" v="8" actId="26606"/>
          <ac:spMkLst>
            <pc:docMk/>
            <pc:sldMk cId="4119332043" sldId="256"/>
            <ac:spMk id="117" creationId="{CB44330D-EA18-4254-AA95-EB49948539B8}"/>
          </ac:spMkLst>
        </pc:spChg>
        <pc:spChg chg="add">
          <ac:chgData name="Sarah Gothard" userId="0e53f415fda5f162" providerId="LiveId" clId="{C50AEFB8-616E-4CA4-B929-DD399CC699C6}" dt="2022-04-18T15:29:11.747" v="8" actId="26606"/>
          <ac:spMkLst>
            <pc:docMk/>
            <pc:sldMk cId="4119332043" sldId="256"/>
            <ac:spMk id="122" creationId="{32BC26D8-82FB-445E-AA49-62A77D7C1EE0}"/>
          </ac:spMkLst>
        </pc:spChg>
        <pc:spChg chg="add">
          <ac:chgData name="Sarah Gothard" userId="0e53f415fda5f162" providerId="LiveId" clId="{C50AEFB8-616E-4CA4-B929-DD399CC699C6}" dt="2022-04-18T15:29:11.747" v="8" actId="26606"/>
          <ac:spMkLst>
            <pc:docMk/>
            <pc:sldMk cId="4119332043" sldId="256"/>
            <ac:spMk id="124" creationId="{CB44330D-EA18-4254-AA95-EB49948539B8}"/>
          </ac:spMkLst>
        </pc:spChg>
        <pc:picChg chg="add del">
          <ac:chgData name="Sarah Gothard" userId="0e53f415fda5f162" providerId="LiveId" clId="{C50AEFB8-616E-4CA4-B929-DD399CC699C6}" dt="2022-04-18T15:29:00.666" v="2" actId="478"/>
          <ac:picMkLst>
            <pc:docMk/>
            <pc:sldMk cId="4119332043" sldId="256"/>
            <ac:picMk id="3" creationId="{14E64BD4-D560-4B3C-8E92-D429548242AB}"/>
          </ac:picMkLst>
        </pc:picChg>
        <pc:picChg chg="add mod">
          <ac:chgData name="Sarah Gothard" userId="0e53f415fda5f162" providerId="LiveId" clId="{C50AEFB8-616E-4CA4-B929-DD399CC699C6}" dt="2022-04-18T15:29:11.747" v="8" actId="26606"/>
          <ac:picMkLst>
            <pc:docMk/>
            <pc:sldMk cId="4119332043" sldId="256"/>
            <ac:picMk id="5" creationId="{5D0848C9-30B5-4E6D-BB56-6E48EE49CED0}"/>
          </ac:picMkLst>
        </pc:picChg>
        <pc:picChg chg="del">
          <ac:chgData name="Sarah Gothard" userId="0e53f415fda5f162" providerId="LiveId" clId="{C50AEFB8-616E-4CA4-B929-DD399CC699C6}" dt="2022-04-18T15:25:54.574" v="0" actId="478"/>
          <ac:picMkLst>
            <pc:docMk/>
            <pc:sldMk cId="4119332043" sldId="256"/>
            <ac:picMk id="7" creationId="{869D2051-06E8-4715-B613-9E308A637312}"/>
          </ac:picMkLst>
        </pc:picChg>
      </pc:sldChg>
      <pc:sldChg chg="addSp delSp modSp mod">
        <pc:chgData name="Sarah Gothard" userId="0e53f415fda5f162" providerId="LiveId" clId="{C50AEFB8-616E-4CA4-B929-DD399CC699C6}" dt="2022-04-18T15:34:49.094" v="13" actId="27614"/>
        <pc:sldMkLst>
          <pc:docMk/>
          <pc:sldMk cId="3704039750" sldId="278"/>
        </pc:sldMkLst>
        <pc:spChg chg="add del mod">
          <ac:chgData name="Sarah Gothard" userId="0e53f415fda5f162" providerId="LiveId" clId="{C50AEFB8-616E-4CA4-B929-DD399CC699C6}" dt="2022-04-18T15:34:46.814" v="12" actId="26606"/>
          <ac:spMkLst>
            <pc:docMk/>
            <pc:sldMk cId="3704039750" sldId="278"/>
            <ac:spMk id="3" creationId="{5956F3D3-5D35-4AAE-9AD5-2D5B5170F2D6}"/>
          </ac:spMkLst>
        </pc:spChg>
        <pc:spChg chg="ord">
          <ac:chgData name="Sarah Gothard" userId="0e53f415fda5f162" providerId="LiveId" clId="{C50AEFB8-616E-4CA4-B929-DD399CC699C6}" dt="2022-04-18T15:34:46.814" v="12" actId="26606"/>
          <ac:spMkLst>
            <pc:docMk/>
            <pc:sldMk cId="3704039750" sldId="278"/>
            <ac:spMk id="4" creationId="{79F49BCB-EEAF-4A06-8650-8082B37D45EB}"/>
          </ac:spMkLst>
        </pc:spChg>
        <pc:spChg chg="del">
          <ac:chgData name="Sarah Gothard" userId="0e53f415fda5f162" providerId="LiveId" clId="{C50AEFB8-616E-4CA4-B929-DD399CC699C6}" dt="2022-04-18T15:34:46.814" v="12" actId="26606"/>
          <ac:spMkLst>
            <pc:docMk/>
            <pc:sldMk cId="3704039750" sldId="278"/>
            <ac:spMk id="32" creationId="{32BC26D8-82FB-445E-AA49-62A77D7C1EE0}"/>
          </ac:spMkLst>
        </pc:spChg>
        <pc:spChg chg="del">
          <ac:chgData name="Sarah Gothard" userId="0e53f415fda5f162" providerId="LiveId" clId="{C50AEFB8-616E-4CA4-B929-DD399CC699C6}" dt="2022-04-18T15:34:46.814" v="12" actId="26606"/>
          <ac:spMkLst>
            <pc:docMk/>
            <pc:sldMk cId="3704039750" sldId="278"/>
            <ac:spMk id="34" creationId="{CB44330D-EA18-4254-AA95-EB49948539B8}"/>
          </ac:spMkLst>
        </pc:spChg>
        <pc:spChg chg="add">
          <ac:chgData name="Sarah Gothard" userId="0e53f415fda5f162" providerId="LiveId" clId="{C50AEFB8-616E-4CA4-B929-DD399CC699C6}" dt="2022-04-18T15:34:46.814" v="12" actId="26606"/>
          <ac:spMkLst>
            <pc:docMk/>
            <pc:sldMk cId="3704039750" sldId="278"/>
            <ac:spMk id="39" creationId="{32BC26D8-82FB-445E-AA49-62A77D7C1EE0}"/>
          </ac:spMkLst>
        </pc:spChg>
        <pc:spChg chg="add">
          <ac:chgData name="Sarah Gothard" userId="0e53f415fda5f162" providerId="LiveId" clId="{C50AEFB8-616E-4CA4-B929-DD399CC699C6}" dt="2022-04-18T15:34:46.814" v="12" actId="26606"/>
          <ac:spMkLst>
            <pc:docMk/>
            <pc:sldMk cId="3704039750" sldId="278"/>
            <ac:spMk id="41" creationId="{CB44330D-EA18-4254-AA95-EB49948539B8}"/>
          </ac:spMkLst>
        </pc:spChg>
        <pc:picChg chg="add mod">
          <ac:chgData name="Sarah Gothard" userId="0e53f415fda5f162" providerId="LiveId" clId="{C50AEFB8-616E-4CA4-B929-DD399CC699C6}" dt="2022-04-18T15:34:49.094" v="13" actId="27614"/>
          <ac:picMkLst>
            <pc:docMk/>
            <pc:sldMk cId="3704039750" sldId="278"/>
            <ac:picMk id="6" creationId="{568D2E9F-4BFD-43C0-992E-33F18FDB5FCF}"/>
          </ac:picMkLst>
        </pc:picChg>
        <pc:picChg chg="del">
          <ac:chgData name="Sarah Gothard" userId="0e53f415fda5f162" providerId="LiveId" clId="{C50AEFB8-616E-4CA4-B929-DD399CC699C6}" dt="2022-04-18T15:29:15.357" v="9" actId="478"/>
          <ac:picMkLst>
            <pc:docMk/>
            <pc:sldMk cId="3704039750" sldId="278"/>
            <ac:picMk id="7" creationId="{A82AC0A5-A9A2-4749-BE3A-F42BD67268BB}"/>
          </ac:picMkLst>
        </pc:picChg>
      </pc:sldChg>
      <pc:sldChg chg="del">
        <pc:chgData name="Sarah Gothard" userId="0e53f415fda5f162" providerId="LiveId" clId="{C50AEFB8-616E-4CA4-B929-DD399CC699C6}" dt="2022-04-18T15:29:16.976" v="10" actId="47"/>
        <pc:sldMkLst>
          <pc:docMk/>
          <pc:sldMk cId="2272246666" sldId="279"/>
        </pc:sldMkLst>
      </pc:sldChg>
      <pc:sldChg chg="addSp delSp modSp new mod setBg">
        <pc:chgData name="Sarah Gothard" userId="0e53f415fda5f162" providerId="LiveId" clId="{C50AEFB8-616E-4CA4-B929-DD399CC699C6}" dt="2022-04-18T15:35:07.223" v="18" actId="27614"/>
        <pc:sldMkLst>
          <pc:docMk/>
          <pc:sldMk cId="3764234015" sldId="279"/>
        </pc:sldMkLst>
        <pc:spChg chg="del">
          <ac:chgData name="Sarah Gothard" userId="0e53f415fda5f162" providerId="LiveId" clId="{C50AEFB8-616E-4CA4-B929-DD399CC699C6}" dt="2022-04-18T15:35:02.224" v="16" actId="26606"/>
          <ac:spMkLst>
            <pc:docMk/>
            <pc:sldMk cId="3764234015" sldId="279"/>
            <ac:spMk id="2" creationId="{C9F477B8-EAB4-48BE-9E2E-83D63250743A}"/>
          </ac:spMkLst>
        </pc:spChg>
        <pc:spChg chg="del">
          <ac:chgData name="Sarah Gothard" userId="0e53f415fda5f162" providerId="LiveId" clId="{C50AEFB8-616E-4CA4-B929-DD399CC699C6}" dt="2022-04-18T15:35:02.224" v="16" actId="26606"/>
          <ac:spMkLst>
            <pc:docMk/>
            <pc:sldMk cId="3764234015" sldId="279"/>
            <ac:spMk id="3" creationId="{7668CDD4-D439-40E2-96E4-E46D4EF2478D}"/>
          </ac:spMkLst>
        </pc:spChg>
        <pc:spChg chg="mod ord">
          <ac:chgData name="Sarah Gothard" userId="0e53f415fda5f162" providerId="LiveId" clId="{C50AEFB8-616E-4CA4-B929-DD399CC699C6}" dt="2022-04-18T15:35:02.224" v="16" actId="26606"/>
          <ac:spMkLst>
            <pc:docMk/>
            <pc:sldMk cId="3764234015" sldId="279"/>
            <ac:spMk id="4" creationId="{8418C872-4B65-4AC8-81DC-AB2DABAE5080}"/>
          </ac:spMkLst>
        </pc:spChg>
        <pc:spChg chg="add">
          <ac:chgData name="Sarah Gothard" userId="0e53f415fda5f162" providerId="LiveId" clId="{C50AEFB8-616E-4CA4-B929-DD399CC699C6}" dt="2022-04-18T15:35:02.224" v="16" actId="26606"/>
          <ac:spMkLst>
            <pc:docMk/>
            <pc:sldMk cId="3764234015" sldId="279"/>
            <ac:spMk id="11" creationId="{32BC26D8-82FB-445E-AA49-62A77D7C1EE0}"/>
          </ac:spMkLst>
        </pc:spChg>
        <pc:spChg chg="add">
          <ac:chgData name="Sarah Gothard" userId="0e53f415fda5f162" providerId="LiveId" clId="{C50AEFB8-616E-4CA4-B929-DD399CC699C6}" dt="2022-04-18T15:35:02.224" v="16" actId="26606"/>
          <ac:spMkLst>
            <pc:docMk/>
            <pc:sldMk cId="3764234015" sldId="279"/>
            <ac:spMk id="13" creationId="{CB44330D-EA18-4254-AA95-EB49948539B8}"/>
          </ac:spMkLst>
        </pc:spChg>
        <pc:picChg chg="add mod">
          <ac:chgData name="Sarah Gothard" userId="0e53f415fda5f162" providerId="LiveId" clId="{C50AEFB8-616E-4CA4-B929-DD399CC699C6}" dt="2022-04-18T15:35:07.223" v="18" actId="27614"/>
          <ac:picMkLst>
            <pc:docMk/>
            <pc:sldMk cId="3764234015" sldId="279"/>
            <ac:picMk id="6" creationId="{CD2822CA-7D2B-4074-8754-420A8D7AED8B}"/>
          </ac:picMkLst>
        </pc:picChg>
      </pc:sldChg>
      <pc:sldChg chg="addSp delSp modSp new mod ord setBg">
        <pc:chgData name="Sarah Gothard" userId="0e53f415fda5f162" providerId="LiveId" clId="{C50AEFB8-616E-4CA4-B929-DD399CC699C6}" dt="2022-04-18T15:36:54.059" v="30"/>
        <pc:sldMkLst>
          <pc:docMk/>
          <pc:sldMk cId="997511921" sldId="280"/>
        </pc:sldMkLst>
        <pc:spChg chg="del">
          <ac:chgData name="Sarah Gothard" userId="0e53f415fda5f162" providerId="LiveId" clId="{C50AEFB8-616E-4CA4-B929-DD399CC699C6}" dt="2022-04-18T15:36:35.721" v="22" actId="26606"/>
          <ac:spMkLst>
            <pc:docMk/>
            <pc:sldMk cId="997511921" sldId="280"/>
            <ac:spMk id="2" creationId="{D1C1FC0F-2E6A-4B40-9355-74D227710B8B}"/>
          </ac:spMkLst>
        </pc:spChg>
        <pc:spChg chg="del">
          <ac:chgData name="Sarah Gothard" userId="0e53f415fda5f162" providerId="LiveId" clId="{C50AEFB8-616E-4CA4-B929-DD399CC699C6}" dt="2022-04-18T15:36:35.721" v="22" actId="26606"/>
          <ac:spMkLst>
            <pc:docMk/>
            <pc:sldMk cId="997511921" sldId="280"/>
            <ac:spMk id="3" creationId="{5CDFE1A4-52A3-4773-B78E-3EEEAE356E47}"/>
          </ac:spMkLst>
        </pc:spChg>
        <pc:spChg chg="mod ord">
          <ac:chgData name="Sarah Gothard" userId="0e53f415fda5f162" providerId="LiveId" clId="{C50AEFB8-616E-4CA4-B929-DD399CC699C6}" dt="2022-04-18T15:36:35.721" v="22" actId="26606"/>
          <ac:spMkLst>
            <pc:docMk/>
            <pc:sldMk cId="997511921" sldId="280"/>
            <ac:spMk id="4" creationId="{F463FBA1-8ECF-4AD5-A604-ADD08AF45971}"/>
          </ac:spMkLst>
        </pc:spChg>
        <pc:spChg chg="add">
          <ac:chgData name="Sarah Gothard" userId="0e53f415fda5f162" providerId="LiveId" clId="{C50AEFB8-616E-4CA4-B929-DD399CC699C6}" dt="2022-04-18T15:36:35.721" v="22" actId="26606"/>
          <ac:spMkLst>
            <pc:docMk/>
            <pc:sldMk cId="997511921" sldId="280"/>
            <ac:spMk id="13" creationId="{32BC26D8-82FB-445E-AA49-62A77D7C1EE0}"/>
          </ac:spMkLst>
        </pc:spChg>
        <pc:spChg chg="add">
          <ac:chgData name="Sarah Gothard" userId="0e53f415fda5f162" providerId="LiveId" clId="{C50AEFB8-616E-4CA4-B929-DD399CC699C6}" dt="2022-04-18T15:36:35.721" v="22" actId="26606"/>
          <ac:spMkLst>
            <pc:docMk/>
            <pc:sldMk cId="997511921" sldId="280"/>
            <ac:spMk id="15" creationId="{CB44330D-EA18-4254-AA95-EB49948539B8}"/>
          </ac:spMkLst>
        </pc:spChg>
        <pc:picChg chg="add del">
          <ac:chgData name="Sarah Gothard" userId="0e53f415fda5f162" providerId="LiveId" clId="{C50AEFB8-616E-4CA4-B929-DD399CC699C6}" dt="2022-04-18T15:35:55.503" v="20" actId="22"/>
          <ac:picMkLst>
            <pc:docMk/>
            <pc:sldMk cId="997511921" sldId="280"/>
            <ac:picMk id="6" creationId="{1BF9D46C-5F02-4D3A-A121-0E6654D3FAFD}"/>
          </ac:picMkLst>
        </pc:picChg>
        <pc:picChg chg="add mod">
          <ac:chgData name="Sarah Gothard" userId="0e53f415fda5f162" providerId="LiveId" clId="{C50AEFB8-616E-4CA4-B929-DD399CC699C6}" dt="2022-04-18T15:36:35.721" v="22" actId="26606"/>
          <ac:picMkLst>
            <pc:docMk/>
            <pc:sldMk cId="997511921" sldId="280"/>
            <ac:picMk id="8" creationId="{FE9C4D1D-0CD0-4181-893B-B4C3452F9032}"/>
          </ac:picMkLst>
        </pc:picChg>
      </pc:sldChg>
      <pc:sldChg chg="del">
        <pc:chgData name="Sarah Gothard" userId="0e53f415fda5f162" providerId="LiveId" clId="{C50AEFB8-616E-4CA4-B929-DD399CC699C6}" dt="2022-04-18T15:29:16.976" v="10" actId="47"/>
        <pc:sldMkLst>
          <pc:docMk/>
          <pc:sldMk cId="3551271179" sldId="280"/>
        </pc:sldMkLst>
      </pc:sldChg>
      <pc:sldChg chg="del">
        <pc:chgData name="Sarah Gothard" userId="0e53f415fda5f162" providerId="LiveId" clId="{C50AEFB8-616E-4CA4-B929-DD399CC699C6}" dt="2022-04-18T15:29:16.976" v="10" actId="47"/>
        <pc:sldMkLst>
          <pc:docMk/>
          <pc:sldMk cId="297603800" sldId="281"/>
        </pc:sldMkLst>
      </pc:sldChg>
      <pc:sldChg chg="add">
        <pc:chgData name="Sarah Gothard" userId="0e53f415fda5f162" providerId="LiveId" clId="{C50AEFB8-616E-4CA4-B929-DD399CC699C6}" dt="2022-04-18T15:36:52.299" v="28" actId="2890"/>
        <pc:sldMkLst>
          <pc:docMk/>
          <pc:sldMk cId="3588574882" sldId="281"/>
        </pc:sldMkLst>
      </pc:sldChg>
      <pc:sldChg chg="new del">
        <pc:chgData name="Sarah Gothard" userId="0e53f415fda5f162" providerId="LiveId" clId="{C50AEFB8-616E-4CA4-B929-DD399CC699C6}" dt="2022-04-18T15:36:49.087" v="27" actId="47"/>
        <pc:sldMkLst>
          <pc:docMk/>
          <pc:sldMk cId="4290542620" sldId="281"/>
        </pc:sldMkLst>
      </pc:sldChg>
      <pc:sldChg chg="addSp delSp modSp new mod ord setBg">
        <pc:chgData name="Sarah Gothard" userId="0e53f415fda5f162" providerId="LiveId" clId="{C50AEFB8-616E-4CA4-B929-DD399CC699C6}" dt="2022-04-18T15:38:16.686" v="40"/>
        <pc:sldMkLst>
          <pc:docMk/>
          <pc:sldMk cId="564504146" sldId="282"/>
        </pc:sldMkLst>
        <pc:spChg chg="del">
          <ac:chgData name="Sarah Gothard" userId="0e53f415fda5f162" providerId="LiveId" clId="{C50AEFB8-616E-4CA4-B929-DD399CC699C6}" dt="2022-04-18T15:38:02.320" v="33" actId="26606"/>
          <ac:spMkLst>
            <pc:docMk/>
            <pc:sldMk cId="564504146" sldId="282"/>
            <ac:spMk id="2" creationId="{41BF5FD8-E805-4C17-95E7-389197528C36}"/>
          </ac:spMkLst>
        </pc:spChg>
        <pc:spChg chg="del">
          <ac:chgData name="Sarah Gothard" userId="0e53f415fda5f162" providerId="LiveId" clId="{C50AEFB8-616E-4CA4-B929-DD399CC699C6}" dt="2022-04-18T15:38:02.320" v="33" actId="26606"/>
          <ac:spMkLst>
            <pc:docMk/>
            <pc:sldMk cId="564504146" sldId="282"/>
            <ac:spMk id="3" creationId="{5539F0FE-EDBC-4F53-9EDF-3568302118D6}"/>
          </ac:spMkLst>
        </pc:spChg>
        <pc:spChg chg="mod ord">
          <ac:chgData name="Sarah Gothard" userId="0e53f415fda5f162" providerId="LiveId" clId="{C50AEFB8-616E-4CA4-B929-DD399CC699C6}" dt="2022-04-18T15:38:11.329" v="37" actId="26606"/>
          <ac:spMkLst>
            <pc:docMk/>
            <pc:sldMk cId="564504146" sldId="282"/>
            <ac:spMk id="4" creationId="{D5321E01-2FDA-46DF-8DDA-36926165E5DF}"/>
          </ac:spMkLst>
        </pc:spChg>
        <pc:spChg chg="add del mod">
          <ac:chgData name="Sarah Gothard" userId="0e53f415fda5f162" providerId="LiveId" clId="{C50AEFB8-616E-4CA4-B929-DD399CC699C6}" dt="2022-04-18T15:38:08.288" v="35" actId="478"/>
          <ac:spMkLst>
            <pc:docMk/>
            <pc:sldMk cId="564504146" sldId="282"/>
            <ac:spMk id="8" creationId="{3593380D-C153-49EA-BD88-ADBD12CB1639}"/>
          </ac:spMkLst>
        </pc:spChg>
        <pc:spChg chg="add">
          <ac:chgData name="Sarah Gothard" userId="0e53f415fda5f162" providerId="LiveId" clId="{C50AEFB8-616E-4CA4-B929-DD399CC699C6}" dt="2022-04-18T15:38:11.329" v="37" actId="26606"/>
          <ac:spMkLst>
            <pc:docMk/>
            <pc:sldMk cId="564504146" sldId="282"/>
            <ac:spMk id="14" creationId="{32BC26D8-82FB-445E-AA49-62A77D7C1EE0}"/>
          </ac:spMkLst>
        </pc:spChg>
        <pc:spChg chg="add">
          <ac:chgData name="Sarah Gothard" userId="0e53f415fda5f162" providerId="LiveId" clId="{C50AEFB8-616E-4CA4-B929-DD399CC699C6}" dt="2022-04-18T15:38:11.329" v="37" actId="26606"/>
          <ac:spMkLst>
            <pc:docMk/>
            <pc:sldMk cId="564504146" sldId="282"/>
            <ac:spMk id="16" creationId="{CB44330D-EA18-4254-AA95-EB49948539B8}"/>
          </ac:spMkLst>
        </pc:spChg>
        <pc:picChg chg="add del mod">
          <ac:chgData name="Sarah Gothard" userId="0e53f415fda5f162" providerId="LiveId" clId="{C50AEFB8-616E-4CA4-B929-DD399CC699C6}" dt="2022-04-18T15:38:06.388" v="34" actId="21"/>
          <ac:picMkLst>
            <pc:docMk/>
            <pc:sldMk cId="564504146" sldId="282"/>
            <ac:picMk id="6" creationId="{2ECE6AAC-E71B-4374-8A74-112375F8F3CF}"/>
          </ac:picMkLst>
        </pc:picChg>
        <pc:picChg chg="add mod">
          <ac:chgData name="Sarah Gothard" userId="0e53f415fda5f162" providerId="LiveId" clId="{C50AEFB8-616E-4CA4-B929-DD399CC699C6}" dt="2022-04-18T15:38:08.731" v="36"/>
          <ac:picMkLst>
            <pc:docMk/>
            <pc:sldMk cId="564504146" sldId="282"/>
            <ac:picMk id="9" creationId="{AE6D612C-0A50-4E19-9CC6-70FA9A08B80C}"/>
          </ac:picMkLst>
        </pc:picChg>
      </pc:sldChg>
      <pc:sldChg chg="delSp add del setBg delDesignElem">
        <pc:chgData name="Sarah Gothard" userId="0e53f415fda5f162" providerId="LiveId" clId="{C50AEFB8-616E-4CA4-B929-DD399CC699C6}" dt="2022-04-18T15:36:47.872" v="26" actId="47"/>
        <pc:sldMkLst>
          <pc:docMk/>
          <pc:sldMk cId="1564195387" sldId="282"/>
        </pc:sldMkLst>
        <pc:spChg chg="del">
          <ac:chgData name="Sarah Gothard" userId="0e53f415fda5f162" providerId="LiveId" clId="{C50AEFB8-616E-4CA4-B929-DD399CC699C6}" dt="2022-04-18T15:36:44.325" v="25"/>
          <ac:spMkLst>
            <pc:docMk/>
            <pc:sldMk cId="1564195387" sldId="282"/>
            <ac:spMk id="11" creationId="{32BC26D8-82FB-445E-AA49-62A77D7C1EE0}"/>
          </ac:spMkLst>
        </pc:spChg>
        <pc:spChg chg="del">
          <ac:chgData name="Sarah Gothard" userId="0e53f415fda5f162" providerId="LiveId" clId="{C50AEFB8-616E-4CA4-B929-DD399CC699C6}" dt="2022-04-18T15:36:44.325" v="25"/>
          <ac:spMkLst>
            <pc:docMk/>
            <pc:sldMk cId="1564195387" sldId="282"/>
            <ac:spMk id="13" creationId="{CB44330D-EA18-4254-AA95-EB49948539B8}"/>
          </ac:spMkLst>
        </pc:spChg>
      </pc:sldChg>
      <pc:sldChg chg="del">
        <pc:chgData name="Sarah Gothard" userId="0e53f415fda5f162" providerId="LiveId" clId="{C50AEFB8-616E-4CA4-B929-DD399CC699C6}" dt="2022-04-18T15:29:16.976" v="10" actId="47"/>
        <pc:sldMkLst>
          <pc:docMk/>
          <pc:sldMk cId="1751291263" sldId="282"/>
        </pc:sldMkLst>
      </pc:sldChg>
      <pc:sldChg chg="add">
        <pc:chgData name="Sarah Gothard" userId="0e53f415fda5f162" providerId="LiveId" clId="{C50AEFB8-616E-4CA4-B929-DD399CC699C6}" dt="2022-04-18T15:38:14.876" v="38" actId="2890"/>
        <pc:sldMkLst>
          <pc:docMk/>
          <pc:sldMk cId="799542701" sldId="283"/>
        </pc:sldMkLst>
      </pc:sldChg>
      <pc:sldChg chg="del">
        <pc:chgData name="Sarah Gothard" userId="0e53f415fda5f162" providerId="LiveId" clId="{C50AEFB8-616E-4CA4-B929-DD399CC699C6}" dt="2022-04-18T15:29:16.976" v="10" actId="47"/>
        <pc:sldMkLst>
          <pc:docMk/>
          <pc:sldMk cId="3537370038" sldId="283"/>
        </pc:sldMkLst>
      </pc:sldChg>
      <pc:sldChg chg="addSp delSp modSp new mod setBg">
        <pc:chgData name="Sarah Gothard" userId="0e53f415fda5f162" providerId="LiveId" clId="{C50AEFB8-616E-4CA4-B929-DD399CC699C6}" dt="2022-04-18T15:41:13.923" v="46" actId="27614"/>
        <pc:sldMkLst>
          <pc:docMk/>
          <pc:sldMk cId="1091949140" sldId="284"/>
        </pc:sldMkLst>
        <pc:spChg chg="del">
          <ac:chgData name="Sarah Gothard" userId="0e53f415fda5f162" providerId="LiveId" clId="{C50AEFB8-616E-4CA4-B929-DD399CC699C6}" dt="2022-04-18T15:40:59.870" v="43" actId="26606"/>
          <ac:spMkLst>
            <pc:docMk/>
            <pc:sldMk cId="1091949140" sldId="284"/>
            <ac:spMk id="2" creationId="{7352412E-6687-4663-81C7-B770CE743521}"/>
          </ac:spMkLst>
        </pc:spChg>
        <pc:spChg chg="del">
          <ac:chgData name="Sarah Gothard" userId="0e53f415fda5f162" providerId="LiveId" clId="{C50AEFB8-616E-4CA4-B929-DD399CC699C6}" dt="2022-04-18T15:40:59.870" v="43" actId="26606"/>
          <ac:spMkLst>
            <pc:docMk/>
            <pc:sldMk cId="1091949140" sldId="284"/>
            <ac:spMk id="3" creationId="{A43D79DD-B1C1-4B4C-9FCA-702113F3E806}"/>
          </ac:spMkLst>
        </pc:spChg>
        <pc:spChg chg="mod ord">
          <ac:chgData name="Sarah Gothard" userId="0e53f415fda5f162" providerId="LiveId" clId="{C50AEFB8-616E-4CA4-B929-DD399CC699C6}" dt="2022-04-18T15:40:59.870" v="43" actId="26606"/>
          <ac:spMkLst>
            <pc:docMk/>
            <pc:sldMk cId="1091949140" sldId="284"/>
            <ac:spMk id="4" creationId="{20F6DF12-4CD3-403B-9BE6-02F434C21417}"/>
          </ac:spMkLst>
        </pc:spChg>
        <pc:spChg chg="add">
          <ac:chgData name="Sarah Gothard" userId="0e53f415fda5f162" providerId="LiveId" clId="{C50AEFB8-616E-4CA4-B929-DD399CC699C6}" dt="2022-04-18T15:40:59.870" v="43" actId="26606"/>
          <ac:spMkLst>
            <pc:docMk/>
            <pc:sldMk cId="1091949140" sldId="284"/>
            <ac:spMk id="11" creationId="{32BC26D8-82FB-445E-AA49-62A77D7C1EE0}"/>
          </ac:spMkLst>
        </pc:spChg>
        <pc:spChg chg="add">
          <ac:chgData name="Sarah Gothard" userId="0e53f415fda5f162" providerId="LiveId" clId="{C50AEFB8-616E-4CA4-B929-DD399CC699C6}" dt="2022-04-18T15:40:59.870" v="43" actId="26606"/>
          <ac:spMkLst>
            <pc:docMk/>
            <pc:sldMk cId="1091949140" sldId="284"/>
            <ac:spMk id="13" creationId="{CB44330D-EA18-4254-AA95-EB49948539B8}"/>
          </ac:spMkLst>
        </pc:spChg>
        <pc:picChg chg="add mod">
          <ac:chgData name="Sarah Gothard" userId="0e53f415fda5f162" providerId="LiveId" clId="{C50AEFB8-616E-4CA4-B929-DD399CC699C6}" dt="2022-04-18T15:41:13.923" v="46" actId="27614"/>
          <ac:picMkLst>
            <pc:docMk/>
            <pc:sldMk cId="1091949140" sldId="284"/>
            <ac:picMk id="6" creationId="{5AEC295D-F671-4BA8-841D-1EC8269F8FC6}"/>
          </ac:picMkLst>
        </pc:picChg>
      </pc:sldChg>
      <pc:sldChg chg="del">
        <pc:chgData name="Sarah Gothard" userId="0e53f415fda5f162" providerId="LiveId" clId="{C50AEFB8-616E-4CA4-B929-DD399CC699C6}" dt="2022-04-18T15:29:16.976" v="10" actId="47"/>
        <pc:sldMkLst>
          <pc:docMk/>
          <pc:sldMk cId="2804274461" sldId="284"/>
        </pc:sldMkLst>
      </pc:sldChg>
      <pc:sldChg chg="del">
        <pc:chgData name="Sarah Gothard" userId="0e53f415fda5f162" providerId="LiveId" clId="{C50AEFB8-616E-4CA4-B929-DD399CC699C6}" dt="2022-04-18T15:29:16.976" v="10" actId="47"/>
        <pc:sldMkLst>
          <pc:docMk/>
          <pc:sldMk cId="2125319571" sldId="285"/>
        </pc:sldMkLst>
      </pc:sldChg>
      <pc:sldChg chg="addSp delSp modSp new mod setBg">
        <pc:chgData name="Sarah Gothard" userId="0e53f415fda5f162" providerId="LiveId" clId="{C50AEFB8-616E-4CA4-B929-DD399CC699C6}" dt="2022-04-18T15:41:15.986" v="48" actId="26606"/>
        <pc:sldMkLst>
          <pc:docMk/>
          <pc:sldMk cId="4000621905" sldId="285"/>
        </pc:sldMkLst>
        <pc:spChg chg="del">
          <ac:chgData name="Sarah Gothard" userId="0e53f415fda5f162" providerId="LiveId" clId="{C50AEFB8-616E-4CA4-B929-DD399CC699C6}" dt="2022-04-18T15:41:15.986" v="48" actId="26606"/>
          <ac:spMkLst>
            <pc:docMk/>
            <pc:sldMk cId="4000621905" sldId="285"/>
            <ac:spMk id="2" creationId="{FFB8F128-2B54-4F52-9654-BEED516196CB}"/>
          </ac:spMkLst>
        </pc:spChg>
        <pc:spChg chg="del">
          <ac:chgData name="Sarah Gothard" userId="0e53f415fda5f162" providerId="LiveId" clId="{C50AEFB8-616E-4CA4-B929-DD399CC699C6}" dt="2022-04-18T15:41:15.986" v="48" actId="26606"/>
          <ac:spMkLst>
            <pc:docMk/>
            <pc:sldMk cId="4000621905" sldId="285"/>
            <ac:spMk id="3" creationId="{0A124D73-2D4B-4F28-BAAB-BDC8F44356D4}"/>
          </ac:spMkLst>
        </pc:spChg>
        <pc:spChg chg="mod ord">
          <ac:chgData name="Sarah Gothard" userId="0e53f415fda5f162" providerId="LiveId" clId="{C50AEFB8-616E-4CA4-B929-DD399CC699C6}" dt="2022-04-18T15:41:15.986" v="48" actId="26606"/>
          <ac:spMkLst>
            <pc:docMk/>
            <pc:sldMk cId="4000621905" sldId="285"/>
            <ac:spMk id="4" creationId="{6FBA5503-EF8D-4002-B97C-93F0126D8FF9}"/>
          </ac:spMkLst>
        </pc:spChg>
        <pc:spChg chg="add">
          <ac:chgData name="Sarah Gothard" userId="0e53f415fda5f162" providerId="LiveId" clId="{C50AEFB8-616E-4CA4-B929-DD399CC699C6}" dt="2022-04-18T15:41:15.986" v="48" actId="26606"/>
          <ac:spMkLst>
            <pc:docMk/>
            <pc:sldMk cId="4000621905" sldId="285"/>
            <ac:spMk id="11" creationId="{32BC26D8-82FB-445E-AA49-62A77D7C1EE0}"/>
          </ac:spMkLst>
        </pc:spChg>
        <pc:spChg chg="add">
          <ac:chgData name="Sarah Gothard" userId="0e53f415fda5f162" providerId="LiveId" clId="{C50AEFB8-616E-4CA4-B929-DD399CC699C6}" dt="2022-04-18T15:41:15.986" v="48" actId="26606"/>
          <ac:spMkLst>
            <pc:docMk/>
            <pc:sldMk cId="4000621905" sldId="285"/>
            <ac:spMk id="13" creationId="{CB44330D-EA18-4254-AA95-EB49948539B8}"/>
          </ac:spMkLst>
        </pc:spChg>
        <pc:picChg chg="add mod">
          <ac:chgData name="Sarah Gothard" userId="0e53f415fda5f162" providerId="LiveId" clId="{C50AEFB8-616E-4CA4-B929-DD399CC699C6}" dt="2022-04-18T15:41:15.986" v="48" actId="26606"/>
          <ac:picMkLst>
            <pc:docMk/>
            <pc:sldMk cId="4000621905" sldId="285"/>
            <ac:picMk id="6" creationId="{50BF5163-C87B-4BF8-9EBC-4114B01C0A66}"/>
          </ac:picMkLst>
        </pc:picChg>
      </pc:sldChg>
      <pc:sldChg chg="del">
        <pc:chgData name="Sarah Gothard" userId="0e53f415fda5f162" providerId="LiveId" clId="{C50AEFB8-616E-4CA4-B929-DD399CC699C6}" dt="2022-04-18T15:29:16.976" v="10" actId="47"/>
        <pc:sldMkLst>
          <pc:docMk/>
          <pc:sldMk cId="1928657108" sldId="286"/>
        </pc:sldMkLst>
      </pc:sldChg>
      <pc:sldChg chg="del">
        <pc:chgData name="Sarah Gothard" userId="0e53f415fda5f162" providerId="LiveId" clId="{C50AEFB8-616E-4CA4-B929-DD399CC699C6}" dt="2022-04-18T15:29:16.976" v="10" actId="47"/>
        <pc:sldMkLst>
          <pc:docMk/>
          <pc:sldMk cId="1646495506" sldId="2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0848C9-30B5-4E6D-BB56-6E48EE49CE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4"/>
            <a:ext cx="10905066" cy="1581231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D888CBD-0B51-9CD6-4974-FB51AB832A9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70360-A773-3B93-A1B0-73DF6FF2A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0403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BCA7CF7-3465-5950-1415-33D59AF57A6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9316"/>
            <a:ext cx="12192000" cy="357936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FC369F-8CDC-A15C-9028-17C2CC4E6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64234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7777420-A730-C7D9-863D-BF6F9C323FB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F450187-6D9C-8F09-6C5F-AB7B11DC5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97511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CA92EEF-BFD6-84D7-1ADF-681BBEC5432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9316"/>
            <a:ext cx="12192000" cy="357936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430C88-FF3C-2962-8885-357BD6970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88574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EA9172D-0A6D-8C12-5555-A96EB9267B9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1C8481C-ABFB-2C3E-4E45-E0F5397AF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64504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68AAAB7-4F59-C2DA-1FD9-5D174E15C54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9316"/>
            <a:ext cx="12192000" cy="357936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5B562F-5051-3478-77BD-B0FE765F4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99542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816532-ED06-A9F0-459A-4863D5B2575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562F48-8158-C2A3-CB2D-68AB13B07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91949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E5AF1CE-9E05-2988-C147-8B850775A1C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5685"/>
            <a:ext cx="12192000" cy="360663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565AA0-FB7F-3C12-566F-820FF094B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00621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25</cp:revision>
  <dcterms:created xsi:type="dcterms:W3CDTF">2020-12-27T20:40:58Z</dcterms:created>
  <dcterms:modified xsi:type="dcterms:W3CDTF">2026-01-23T21:23:42Z</dcterms:modified>
</cp:coreProperties>
</file>