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94660"/>
  </p:normalViewPr>
  <p:slideViewPr>
    <p:cSldViewPr snapToGrid="0">
      <p:cViewPr varScale="1">
        <p:scale>
          <a:sx n="40" d="100"/>
          <a:sy n="40" d="100"/>
        </p:scale>
        <p:origin x="102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C51230-8957-4B33-BE62-5862F86BD78A}" type="datetimeFigureOut">
              <a:rPr lang="en-US" smtClean="0"/>
              <a:t>10/14/2020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B78296-97E3-458F-BE53-939BE02DBA49}" type="slidenum">
              <a:rPr lang="en-US" smtClean="0"/>
              <a:t>‹#›</a:t>
            </a:fld>
            <a:endParaRPr lang="en-US"/>
          </a:p>
        </p:txBody>
      </p:sp>
    </p:spTree>
    <p:extLst>
      <p:ext uri="{BB962C8B-B14F-4D97-AF65-F5344CB8AC3E}">
        <p14:creationId xmlns:p14="http://schemas.microsoft.com/office/powerpoint/2010/main" val="452134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ACB78296-97E3-458F-BE53-939BE02DBA49}" type="slidenum">
              <a:rPr lang="en-US" smtClean="0"/>
              <a:t>1</a:t>
            </a:fld>
            <a:endParaRPr lang="en-US"/>
          </a:p>
        </p:txBody>
      </p:sp>
    </p:spTree>
    <p:extLst>
      <p:ext uri="{BB962C8B-B14F-4D97-AF65-F5344CB8AC3E}">
        <p14:creationId xmlns:p14="http://schemas.microsoft.com/office/powerpoint/2010/main" val="3868216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8995A-B33E-4284-A7EA-DAE36F4863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470823-EC9D-4BFE-827A-B8B56DF2A0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D753A8-E650-42E4-9BE3-4775345A2FE4}"/>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1D9F4C91-7ED2-4EB5-BE0D-0D534724B9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158E87-488C-4AB7-928A-2344BBC9892C}"/>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909686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0E3C3-332A-496A-B7CB-BD941E6670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C30028-9306-4AB3-B199-B28CF80666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6176EE-0B29-45E4-87DE-EC025DBDAF7F}"/>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3EBCFF04-06E7-46D3-9141-E47BC1B351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2C8E8D-2C2C-494D-B40E-B72276A03FF4}"/>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1227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4B8AFA-279C-47FD-9D41-9AF55D118D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F6C216-E55C-4304-A6D4-AC408988F7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7BBEBB-0AF9-44A4-BFFF-76ABF7B4F4F6}"/>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20EBBE2B-BA02-4147-A902-6244861645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8174E-E60C-4B0C-A54D-AC04DC302835}"/>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3885322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3BAF-C071-44BE-B502-1AF4ECA09A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60C435-F241-4925-8CF1-8A6A39C210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F46084-2D6C-4969-8EF6-CECB4B147DCF}"/>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5555E4DD-48E7-4989-83AE-19F3E63FFA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4A7B6D-CB9E-424C-A80B-5A0C01F89515}"/>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3205837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381C7-FAE9-4BE8-8CA6-3C535238A2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FBDFDB-8CC1-4403-A95C-846B427184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FC6789-B4F0-441E-A0EB-219F92F24672}"/>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81BF2920-A929-4AE3-9A8E-A392157338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13B3BA-6A09-47CE-91D5-E57DC199D849}"/>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1485057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A22F0-F127-437E-B992-BA21BE21CB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13188D-AD38-44B4-A599-B57CBC93F5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BE7E6C-369B-48F1-A793-2B3CB78935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CF3D31-6BCE-47ED-8A09-5087C3C3B090}"/>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6" name="Footer Placeholder 5">
            <a:extLst>
              <a:ext uri="{FF2B5EF4-FFF2-40B4-BE49-F238E27FC236}">
                <a16:creationId xmlns:a16="http://schemas.microsoft.com/office/drawing/2014/main" id="{7A86B647-B240-4275-8BC8-B9FB1546D4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60367-D404-42F7-B55C-A87DA6735A68}"/>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2179614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02A4-E9C5-456A-A457-C3E46E76A52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740804-1B16-49BE-8DFA-1B7E557A8B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2F1FBE-974A-4259-9187-EE9E374105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612A18-393C-4F3C-8C03-C29C5D7F4A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FC8475-1167-40DB-9033-4FFC25E384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79C43D-1444-4D77-B1D1-E80D60070264}"/>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8" name="Footer Placeholder 7">
            <a:extLst>
              <a:ext uri="{FF2B5EF4-FFF2-40B4-BE49-F238E27FC236}">
                <a16:creationId xmlns:a16="http://schemas.microsoft.com/office/drawing/2014/main" id="{BE6DEC34-6F38-4ABC-B327-D02706CAAAF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8CE614-93FA-4A8C-97FD-DD70A0FFBB51}"/>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2449275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2067-CE73-482F-96D0-05B1C9CA40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7135E5F-6319-4D2B-8E11-4969633A1521}"/>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4" name="Footer Placeholder 3">
            <a:extLst>
              <a:ext uri="{FF2B5EF4-FFF2-40B4-BE49-F238E27FC236}">
                <a16:creationId xmlns:a16="http://schemas.microsoft.com/office/drawing/2014/main" id="{6EC18302-2661-42AF-BF25-9C42C3138FD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6FBE17-90D4-40E8-A54E-4BDD30F6A9E0}"/>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1694091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00CB1B-813A-4365-8C68-A8A5343390C0}"/>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3" name="Footer Placeholder 2">
            <a:extLst>
              <a:ext uri="{FF2B5EF4-FFF2-40B4-BE49-F238E27FC236}">
                <a16:creationId xmlns:a16="http://schemas.microsoft.com/office/drawing/2014/main" id="{999A6620-6892-43BB-9C21-EEC6C6B1AF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16931A3-818A-4EB5-9C30-16433D3F4EF2}"/>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3959080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15F46-C7B7-483F-B63E-55A20A0780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66BCBC-A7B0-4094-8D86-AE6972B7CA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05489CB-E394-4A60-ADB8-F8BCFD301F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7ADDBB-72A8-4B3D-9326-F44A0788D9BB}"/>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6" name="Footer Placeholder 5">
            <a:extLst>
              <a:ext uri="{FF2B5EF4-FFF2-40B4-BE49-F238E27FC236}">
                <a16:creationId xmlns:a16="http://schemas.microsoft.com/office/drawing/2014/main" id="{E237C4FB-99C7-4F54-805A-FBF29EFD7A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6C6C90-9962-4E18-A553-0881709BBCD1}"/>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2631810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644A7-22CA-4439-9418-C1C9866177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CD8444-E070-47C6-8E7D-7155A3081F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1BD56D-253A-4FE7-AC71-34B361621D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8A9639-3CF0-4E85-A070-4EEACD3BF544}"/>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6" name="Footer Placeholder 5">
            <a:extLst>
              <a:ext uri="{FF2B5EF4-FFF2-40B4-BE49-F238E27FC236}">
                <a16:creationId xmlns:a16="http://schemas.microsoft.com/office/drawing/2014/main" id="{74500B17-4497-4EE3-9405-DDFADFE09E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1E7A5E-0289-445F-96BE-A9B7AA61B7B6}"/>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610086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09D0A5-BC50-414C-BC9C-CBBC460BF1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70BF54-7E89-4C6A-A8BE-2B73540711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54398-9752-4598-AB74-41BDEA4C2D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44D7A927-5FBD-4278-A3C3-A7E88A39A8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6F10FC-22E0-422C-8F8D-F669AEF0A4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87E46A-9CD7-4805-9AD6-7A376C1BC618}" type="slidenum">
              <a:rPr lang="en-US" smtClean="0"/>
              <a:t>‹#›</a:t>
            </a:fld>
            <a:endParaRPr lang="en-US"/>
          </a:p>
        </p:txBody>
      </p:sp>
    </p:spTree>
    <p:extLst>
      <p:ext uri="{BB962C8B-B14F-4D97-AF65-F5344CB8AC3E}">
        <p14:creationId xmlns:p14="http://schemas.microsoft.com/office/powerpoint/2010/main" val="1332173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10;&#10;Description automatically generated">
            <a:extLst>
              <a:ext uri="{FF2B5EF4-FFF2-40B4-BE49-F238E27FC236}">
                <a16:creationId xmlns:a16="http://schemas.microsoft.com/office/drawing/2014/main" id="{95E2D9D8-0166-4299-AA59-E55020288E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221416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Diagram, schematic&#10;&#10;Description automatically generated">
            <a:extLst>
              <a:ext uri="{FF2B5EF4-FFF2-40B4-BE49-F238E27FC236}">
                <a16:creationId xmlns:a16="http://schemas.microsoft.com/office/drawing/2014/main" id="{63A5DD05-D694-40E4-8EDD-708A18A908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612153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 schematic&#10;&#10;Description automatically generated">
            <a:extLst>
              <a:ext uri="{FF2B5EF4-FFF2-40B4-BE49-F238E27FC236}">
                <a16:creationId xmlns:a16="http://schemas.microsoft.com/office/drawing/2014/main" id="{7506043D-E32A-4061-AE56-7B12B082E6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291380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 schematic&#10;&#10;Description automatically generated">
            <a:extLst>
              <a:ext uri="{FF2B5EF4-FFF2-40B4-BE49-F238E27FC236}">
                <a16:creationId xmlns:a16="http://schemas.microsoft.com/office/drawing/2014/main" id="{65253AA9-EB76-4FAA-8583-3D56BAE2D0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095335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10;&#10;Description automatically generated">
            <a:extLst>
              <a:ext uri="{FF2B5EF4-FFF2-40B4-BE49-F238E27FC236}">
                <a16:creationId xmlns:a16="http://schemas.microsoft.com/office/drawing/2014/main" id="{66FA155F-63AB-4AC8-994A-CE69701CB8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34168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able, schematic, Excel&#10;&#10;Description automatically generated">
            <a:extLst>
              <a:ext uri="{FF2B5EF4-FFF2-40B4-BE49-F238E27FC236}">
                <a16:creationId xmlns:a16="http://schemas.microsoft.com/office/drawing/2014/main" id="{14EEDBE0-E3F8-4309-84EF-92670DBAC9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732589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 schematic&#10;&#10;Description automatically generated">
            <a:extLst>
              <a:ext uri="{FF2B5EF4-FFF2-40B4-BE49-F238E27FC236}">
                <a16:creationId xmlns:a16="http://schemas.microsoft.com/office/drawing/2014/main" id="{BACE2F59-EB19-491C-99CF-5EB6073C18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06900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 schematic&#10;&#10;Description automatically generated">
            <a:extLst>
              <a:ext uri="{FF2B5EF4-FFF2-40B4-BE49-F238E27FC236}">
                <a16:creationId xmlns:a16="http://schemas.microsoft.com/office/drawing/2014/main" id="{8F244047-67F7-4F54-BE52-B28BFF7126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723800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10;&#10;Description automatically generated">
            <a:extLst>
              <a:ext uri="{FF2B5EF4-FFF2-40B4-BE49-F238E27FC236}">
                <a16:creationId xmlns:a16="http://schemas.microsoft.com/office/drawing/2014/main" id="{C3B84795-5FFF-47BF-B46E-AD4FE10F61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88276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43</Words>
  <Application>Microsoft Office PowerPoint</Application>
  <PresentationFormat>Widescreen</PresentationFormat>
  <Paragraphs>2</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2020-10-15T00:58:34Z</dcterms:created>
  <dcterms:modified xsi:type="dcterms:W3CDTF">2020-10-15T01:03:21Z</dcterms:modified>
</cp:coreProperties>
</file>