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8F504-74F5-409B-9F5C-8317AD0DC47D}" v="36" dt="2020-01-19T00:44:26.97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A6C94A2-55BD-4E5F-A109-68AF40062780}"/>
    <pc:docChg chg="custSel mod addSld delSld modSld">
      <pc:chgData name="Sarah Gothard" userId="0e53f415fda5f162" providerId="LiveId" clId="{BA6C94A2-55BD-4E5F-A109-68AF40062780}" dt="2020-01-18T23:03:56.376" v="50" actId="26606"/>
      <pc:docMkLst>
        <pc:docMk/>
      </pc:docMkLst>
      <pc:sldChg chg="addSp delSp modSp">
        <pc:chgData name="Sarah Gothard" userId="0e53f415fda5f162" providerId="LiveId" clId="{BA6C94A2-55BD-4E5F-A109-68AF40062780}" dt="2020-01-18T22:54:20.449" v="32" actId="1076"/>
        <pc:sldMkLst>
          <pc:docMk/>
          <pc:sldMk cId="2211167003" sldId="257"/>
        </pc:sldMkLst>
        <pc:picChg chg="add mod">
          <ac:chgData name="Sarah Gothard" userId="0e53f415fda5f162" providerId="LiveId" clId="{BA6C94A2-55BD-4E5F-A109-68AF40062780}" dt="2020-01-18T22:54:20.449" v="32" actId="1076"/>
          <ac:picMkLst>
            <pc:docMk/>
            <pc:sldMk cId="2211167003" sldId="257"/>
            <ac:picMk id="2" creationId="{B15C805F-2CC1-4F90-85D2-02E4D537CC29}"/>
          </ac:picMkLst>
        </pc:picChg>
        <pc:picChg chg="del">
          <ac:chgData name="Sarah Gothard" userId="0e53f415fda5f162" providerId="LiveId" clId="{BA6C94A2-55BD-4E5F-A109-68AF40062780}" dt="2020-01-18T22:52:39.130" v="0" actId="478"/>
          <ac:picMkLst>
            <pc:docMk/>
            <pc:sldMk cId="2211167003" sldId="257"/>
            <ac:picMk id="4" creationId="{F420322A-B366-430A-A785-DE4DAF8EF9B1}"/>
          </ac:picMkLst>
        </pc:picChg>
      </pc:sldChg>
      <pc:sldChg chg="del">
        <pc:chgData name="Sarah Gothard" userId="0e53f415fda5f162" providerId="LiveId" clId="{BA6C94A2-55BD-4E5F-A109-68AF40062780}" dt="2020-01-18T22:52:59.191" v="1" actId="2696"/>
        <pc:sldMkLst>
          <pc:docMk/>
          <pc:sldMk cId="636850876" sldId="258"/>
        </pc:sldMkLst>
      </pc:sldChg>
      <pc:sldChg chg="addSp delSp modSp add mod setBg">
        <pc:chgData name="Sarah Gothard" userId="0e53f415fda5f162" providerId="LiveId" clId="{BA6C94A2-55BD-4E5F-A109-68AF40062780}" dt="2020-01-18T22:57:48.567" v="36" actId="26606"/>
        <pc:sldMkLst>
          <pc:docMk/>
          <pc:sldMk cId="2910058187" sldId="258"/>
        </pc:sldMkLst>
        <pc:spChg chg="mod ord">
          <ac:chgData name="Sarah Gothard" userId="0e53f415fda5f162" providerId="LiveId" clId="{BA6C94A2-55BD-4E5F-A109-68AF40062780}" dt="2020-01-18T22:57:48.567" v="36" actId="26606"/>
          <ac:spMkLst>
            <pc:docMk/>
            <pc:sldMk cId="2910058187" sldId="258"/>
            <ac:spMk id="2" creationId="{2A3B6867-1639-4490-8EF8-514E0DC2935E}"/>
          </ac:spMkLst>
        </pc:spChg>
        <pc:spChg chg="add">
          <ac:chgData name="Sarah Gothard" userId="0e53f415fda5f162" providerId="LiveId" clId="{BA6C94A2-55BD-4E5F-A109-68AF40062780}" dt="2020-01-18T22:57:48.567" v="36" actId="26606"/>
          <ac:spMkLst>
            <pc:docMk/>
            <pc:sldMk cId="2910058187" sldId="258"/>
            <ac:spMk id="9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2:57:48.567" v="36" actId="26606"/>
          <ac:spMkLst>
            <pc:docMk/>
            <pc:sldMk cId="2910058187" sldId="258"/>
            <ac:spMk id="11" creationId="{1855405F-37A2-4869-9154-F8BE3BECE6C3}"/>
          </ac:spMkLst>
        </pc:spChg>
        <pc:picChg chg="add del">
          <ac:chgData name="Sarah Gothard" userId="0e53f415fda5f162" providerId="LiveId" clId="{BA6C94A2-55BD-4E5F-A109-68AF40062780}" dt="2020-01-18T22:57:46.877" v="34" actId="478"/>
          <ac:picMkLst>
            <pc:docMk/>
            <pc:sldMk cId="2910058187" sldId="258"/>
            <ac:picMk id="3" creationId="{C65D5F0D-91BF-4627-BB02-1735F5119B85}"/>
          </ac:picMkLst>
        </pc:picChg>
        <pc:picChg chg="add mod">
          <ac:chgData name="Sarah Gothard" userId="0e53f415fda5f162" providerId="LiveId" clId="{BA6C94A2-55BD-4E5F-A109-68AF40062780}" dt="2020-01-18T22:57:48.567" v="36" actId="26606"/>
          <ac:picMkLst>
            <pc:docMk/>
            <pc:sldMk cId="2910058187" sldId="258"/>
            <ac:picMk id="4" creationId="{33A5371B-2AB1-446B-89E6-7A7990E1F35C}"/>
          </ac:picMkLst>
        </pc:picChg>
      </pc:sldChg>
      <pc:sldChg chg="del">
        <pc:chgData name="Sarah Gothard" userId="0e53f415fda5f162" providerId="LiveId" clId="{BA6C94A2-55BD-4E5F-A109-68AF40062780}" dt="2020-01-18T22:52:59.208" v="2" actId="2696"/>
        <pc:sldMkLst>
          <pc:docMk/>
          <pc:sldMk cId="1279771701" sldId="259"/>
        </pc:sldMkLst>
      </pc:sldChg>
      <pc:sldChg chg="addSp modSp add mod setBg">
        <pc:chgData name="Sarah Gothard" userId="0e53f415fda5f162" providerId="LiveId" clId="{BA6C94A2-55BD-4E5F-A109-68AF40062780}" dt="2020-01-18T23:01:58.607" v="44" actId="26606"/>
        <pc:sldMkLst>
          <pc:docMk/>
          <pc:sldMk cId="1457219815" sldId="259"/>
        </pc:sldMkLst>
        <pc:spChg chg="mod ord">
          <ac:chgData name="Sarah Gothard" userId="0e53f415fda5f162" providerId="LiveId" clId="{BA6C94A2-55BD-4E5F-A109-68AF40062780}" dt="2020-01-18T23:01:58.607" v="44" actId="26606"/>
          <ac:spMkLst>
            <pc:docMk/>
            <pc:sldMk cId="1457219815" sldId="259"/>
            <ac:spMk id="2" creationId="{477EB327-84E7-4461-83D5-FDF1EC60F724}"/>
          </ac:spMkLst>
        </pc:spChg>
        <pc:spChg chg="add">
          <ac:chgData name="Sarah Gothard" userId="0e53f415fda5f162" providerId="LiveId" clId="{BA6C94A2-55BD-4E5F-A109-68AF40062780}" dt="2020-01-18T23:01:58.607" v="44" actId="26606"/>
          <ac:spMkLst>
            <pc:docMk/>
            <pc:sldMk cId="1457219815" sldId="259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3:01:58.607" v="44" actId="26606"/>
          <ac:spMkLst>
            <pc:docMk/>
            <pc:sldMk cId="1457219815" sldId="259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3:01:58.607" v="44" actId="26606"/>
          <ac:picMkLst>
            <pc:docMk/>
            <pc:sldMk cId="1457219815" sldId="259"/>
            <ac:picMk id="3" creationId="{36D8686D-E479-4F58-A887-6FB1797C0BA7}"/>
          </ac:picMkLst>
        </pc:picChg>
      </pc:sldChg>
      <pc:sldChg chg="addSp modSp add mod setBg">
        <pc:chgData name="Sarah Gothard" userId="0e53f415fda5f162" providerId="LiveId" clId="{BA6C94A2-55BD-4E5F-A109-68AF40062780}" dt="2020-01-18T22:53:30.066" v="22" actId="26606"/>
        <pc:sldMkLst>
          <pc:docMk/>
          <pc:sldMk cId="737993120" sldId="260"/>
        </pc:sldMkLst>
        <pc:spChg chg="mod ord">
          <ac:chgData name="Sarah Gothard" userId="0e53f415fda5f162" providerId="LiveId" clId="{BA6C94A2-55BD-4E5F-A109-68AF40062780}" dt="2020-01-18T22:53:30.066" v="22" actId="26606"/>
          <ac:spMkLst>
            <pc:docMk/>
            <pc:sldMk cId="737993120" sldId="260"/>
            <ac:spMk id="2" creationId="{7D3DCCCC-51A7-4FC6-A296-32E6973D70D6}"/>
          </ac:spMkLst>
        </pc:spChg>
        <pc:spChg chg="add">
          <ac:chgData name="Sarah Gothard" userId="0e53f415fda5f162" providerId="LiveId" clId="{BA6C94A2-55BD-4E5F-A109-68AF40062780}" dt="2020-01-18T22:53:30.066" v="22" actId="26606"/>
          <ac:spMkLst>
            <pc:docMk/>
            <pc:sldMk cId="737993120" sldId="260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2:53:30.066" v="22" actId="26606"/>
          <ac:spMkLst>
            <pc:docMk/>
            <pc:sldMk cId="737993120" sldId="260"/>
            <ac:spMk id="10" creationId="{1855405F-37A2-4869-9154-F8BE3BECE6C3}"/>
          </ac:spMkLst>
        </pc:spChg>
        <pc:picChg chg="add">
          <ac:chgData name="Sarah Gothard" userId="0e53f415fda5f162" providerId="LiveId" clId="{BA6C94A2-55BD-4E5F-A109-68AF40062780}" dt="2020-01-18T22:53:24.909" v="21"/>
          <ac:picMkLst>
            <pc:docMk/>
            <pc:sldMk cId="737993120" sldId="260"/>
            <ac:picMk id="3" creationId="{77D5C525-696C-464C-91E7-5E4A78D9D1D6}"/>
          </ac:picMkLst>
        </pc:picChg>
      </pc:sldChg>
      <pc:sldChg chg="del">
        <pc:chgData name="Sarah Gothard" userId="0e53f415fda5f162" providerId="LiveId" clId="{BA6C94A2-55BD-4E5F-A109-68AF40062780}" dt="2020-01-18T22:52:59.218" v="3" actId="2696"/>
        <pc:sldMkLst>
          <pc:docMk/>
          <pc:sldMk cId="2241570778" sldId="260"/>
        </pc:sldMkLst>
      </pc:sldChg>
      <pc:sldChg chg="addSp modSp add mod setBg">
        <pc:chgData name="Sarah Gothard" userId="0e53f415fda5f162" providerId="LiveId" clId="{BA6C94A2-55BD-4E5F-A109-68AF40062780}" dt="2020-01-18T22:59:00.823" v="38" actId="26606"/>
        <pc:sldMkLst>
          <pc:docMk/>
          <pc:sldMk cId="3014489354" sldId="261"/>
        </pc:sldMkLst>
        <pc:spChg chg="mod ord">
          <ac:chgData name="Sarah Gothard" userId="0e53f415fda5f162" providerId="LiveId" clId="{BA6C94A2-55BD-4E5F-A109-68AF40062780}" dt="2020-01-18T22:59:00.823" v="38" actId="26606"/>
          <ac:spMkLst>
            <pc:docMk/>
            <pc:sldMk cId="3014489354" sldId="261"/>
            <ac:spMk id="2" creationId="{A7CA1F4D-575B-4A65-A735-E82CCE2F1B3D}"/>
          </ac:spMkLst>
        </pc:spChg>
        <pc:spChg chg="add">
          <ac:chgData name="Sarah Gothard" userId="0e53f415fda5f162" providerId="LiveId" clId="{BA6C94A2-55BD-4E5F-A109-68AF40062780}" dt="2020-01-18T22:59:00.823" v="38" actId="26606"/>
          <ac:spMkLst>
            <pc:docMk/>
            <pc:sldMk cId="3014489354" sldId="261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2:59:00.823" v="38" actId="26606"/>
          <ac:spMkLst>
            <pc:docMk/>
            <pc:sldMk cId="3014489354" sldId="261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2:59:00.823" v="38" actId="26606"/>
          <ac:picMkLst>
            <pc:docMk/>
            <pc:sldMk cId="3014489354" sldId="261"/>
            <ac:picMk id="3" creationId="{46997267-2892-4E2D-AD2C-4E9D6AD9665F}"/>
          </ac:picMkLst>
        </pc:picChg>
      </pc:sldChg>
      <pc:sldChg chg="del">
        <pc:chgData name="Sarah Gothard" userId="0e53f415fda5f162" providerId="LiveId" clId="{BA6C94A2-55BD-4E5F-A109-68AF40062780}" dt="2020-01-18T22:52:59.228" v="4" actId="2696"/>
        <pc:sldMkLst>
          <pc:docMk/>
          <pc:sldMk cId="3462516764" sldId="261"/>
        </pc:sldMkLst>
      </pc:sldChg>
      <pc:sldChg chg="del">
        <pc:chgData name="Sarah Gothard" userId="0e53f415fda5f162" providerId="LiveId" clId="{BA6C94A2-55BD-4E5F-A109-68AF40062780}" dt="2020-01-18T22:52:59.235" v="5" actId="2696"/>
        <pc:sldMkLst>
          <pc:docMk/>
          <pc:sldMk cId="504672723" sldId="262"/>
        </pc:sldMkLst>
      </pc:sldChg>
      <pc:sldChg chg="addSp modSp add mod setBg">
        <pc:chgData name="Sarah Gothard" userId="0e53f415fda5f162" providerId="LiveId" clId="{BA6C94A2-55BD-4E5F-A109-68AF40062780}" dt="2020-01-18T23:02:35.261" v="46" actId="26606"/>
        <pc:sldMkLst>
          <pc:docMk/>
          <pc:sldMk cId="4181044637" sldId="262"/>
        </pc:sldMkLst>
        <pc:spChg chg="mod ord">
          <ac:chgData name="Sarah Gothard" userId="0e53f415fda5f162" providerId="LiveId" clId="{BA6C94A2-55BD-4E5F-A109-68AF40062780}" dt="2020-01-18T23:02:35.261" v="46" actId="26606"/>
          <ac:spMkLst>
            <pc:docMk/>
            <pc:sldMk cId="4181044637" sldId="262"/>
            <ac:spMk id="2" creationId="{22A00089-A993-4447-90AF-AB3C6D310284}"/>
          </ac:spMkLst>
        </pc:spChg>
        <pc:spChg chg="add">
          <ac:chgData name="Sarah Gothard" userId="0e53f415fda5f162" providerId="LiveId" clId="{BA6C94A2-55BD-4E5F-A109-68AF40062780}" dt="2020-01-18T23:02:35.261" v="46" actId="26606"/>
          <ac:spMkLst>
            <pc:docMk/>
            <pc:sldMk cId="4181044637" sldId="262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3:02:35.261" v="46" actId="26606"/>
          <ac:spMkLst>
            <pc:docMk/>
            <pc:sldMk cId="4181044637" sldId="262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3:02:35.261" v="46" actId="26606"/>
          <ac:picMkLst>
            <pc:docMk/>
            <pc:sldMk cId="4181044637" sldId="262"/>
            <ac:picMk id="3" creationId="{2D15FA61-42E8-45DC-B96F-36F1D2D1C09D}"/>
          </ac:picMkLst>
        </pc:picChg>
      </pc:sldChg>
      <pc:sldChg chg="del">
        <pc:chgData name="Sarah Gothard" userId="0e53f415fda5f162" providerId="LiveId" clId="{BA6C94A2-55BD-4E5F-A109-68AF40062780}" dt="2020-01-18T22:52:59.241" v="6" actId="2696"/>
        <pc:sldMkLst>
          <pc:docMk/>
          <pc:sldMk cId="1929981615" sldId="263"/>
        </pc:sldMkLst>
      </pc:sldChg>
      <pc:sldChg chg="addSp modSp add mod setBg">
        <pc:chgData name="Sarah Gothard" userId="0e53f415fda5f162" providerId="LiveId" clId="{BA6C94A2-55BD-4E5F-A109-68AF40062780}" dt="2020-01-18T22:53:10.494" v="20" actId="26606"/>
        <pc:sldMkLst>
          <pc:docMk/>
          <pc:sldMk cId="3928180244" sldId="263"/>
        </pc:sldMkLst>
        <pc:spChg chg="mod ord">
          <ac:chgData name="Sarah Gothard" userId="0e53f415fda5f162" providerId="LiveId" clId="{BA6C94A2-55BD-4E5F-A109-68AF40062780}" dt="2020-01-18T22:53:10.494" v="20" actId="26606"/>
          <ac:spMkLst>
            <pc:docMk/>
            <pc:sldMk cId="3928180244" sldId="263"/>
            <ac:spMk id="2" creationId="{A4DBC710-7C58-43C5-8C44-C50BEEB125AA}"/>
          </ac:spMkLst>
        </pc:spChg>
        <pc:spChg chg="add">
          <ac:chgData name="Sarah Gothard" userId="0e53f415fda5f162" providerId="LiveId" clId="{BA6C94A2-55BD-4E5F-A109-68AF40062780}" dt="2020-01-18T22:53:10.494" v="20" actId="26606"/>
          <ac:spMkLst>
            <pc:docMk/>
            <pc:sldMk cId="3928180244" sldId="263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2:53:10.494" v="20" actId="26606"/>
          <ac:spMkLst>
            <pc:docMk/>
            <pc:sldMk cId="3928180244" sldId="263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2:53:10.494" v="20" actId="26606"/>
          <ac:picMkLst>
            <pc:docMk/>
            <pc:sldMk cId="3928180244" sldId="263"/>
            <ac:picMk id="3" creationId="{908E5EEA-543E-482F-8C41-ADA6163F16C7}"/>
          </ac:picMkLst>
        </pc:picChg>
      </pc:sldChg>
      <pc:sldChg chg="addSp modSp add mod setBg">
        <pc:chgData name="Sarah Gothard" userId="0e53f415fda5f162" providerId="LiveId" clId="{BA6C94A2-55BD-4E5F-A109-68AF40062780}" dt="2020-01-18T22:59:54.385" v="40" actId="26606"/>
        <pc:sldMkLst>
          <pc:docMk/>
          <pc:sldMk cId="330381716" sldId="264"/>
        </pc:sldMkLst>
        <pc:spChg chg="mod ord">
          <ac:chgData name="Sarah Gothard" userId="0e53f415fda5f162" providerId="LiveId" clId="{BA6C94A2-55BD-4E5F-A109-68AF40062780}" dt="2020-01-18T22:59:54.385" v="40" actId="26606"/>
          <ac:spMkLst>
            <pc:docMk/>
            <pc:sldMk cId="330381716" sldId="264"/>
            <ac:spMk id="2" creationId="{A7CA1F4D-575B-4A65-A735-E82CCE2F1B3D}"/>
          </ac:spMkLst>
        </pc:spChg>
        <pc:spChg chg="add">
          <ac:chgData name="Sarah Gothard" userId="0e53f415fda5f162" providerId="LiveId" clId="{BA6C94A2-55BD-4E5F-A109-68AF40062780}" dt="2020-01-18T22:59:54.385" v="40" actId="26606"/>
          <ac:spMkLst>
            <pc:docMk/>
            <pc:sldMk cId="330381716" sldId="264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2:59:54.385" v="40" actId="26606"/>
          <ac:spMkLst>
            <pc:docMk/>
            <pc:sldMk cId="330381716" sldId="264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2:59:54.385" v="40" actId="26606"/>
          <ac:picMkLst>
            <pc:docMk/>
            <pc:sldMk cId="330381716" sldId="264"/>
            <ac:picMk id="3" creationId="{B632C047-A0BC-475A-838E-384566882BBC}"/>
          </ac:picMkLst>
        </pc:picChg>
      </pc:sldChg>
      <pc:sldChg chg="del">
        <pc:chgData name="Sarah Gothard" userId="0e53f415fda5f162" providerId="LiveId" clId="{BA6C94A2-55BD-4E5F-A109-68AF40062780}" dt="2020-01-18T22:52:59.248" v="7" actId="2696"/>
        <pc:sldMkLst>
          <pc:docMk/>
          <pc:sldMk cId="4119577165" sldId="264"/>
        </pc:sldMkLst>
      </pc:sldChg>
      <pc:sldChg chg="addSp modSp add mod setBg">
        <pc:chgData name="Sarah Gothard" userId="0e53f415fda5f162" providerId="LiveId" clId="{BA6C94A2-55BD-4E5F-A109-68AF40062780}" dt="2020-01-18T23:03:19.497" v="48" actId="26606"/>
        <pc:sldMkLst>
          <pc:docMk/>
          <pc:sldMk cId="1700765355" sldId="265"/>
        </pc:sldMkLst>
        <pc:spChg chg="mod ord">
          <ac:chgData name="Sarah Gothard" userId="0e53f415fda5f162" providerId="LiveId" clId="{BA6C94A2-55BD-4E5F-A109-68AF40062780}" dt="2020-01-18T23:03:19.497" v="48" actId="26606"/>
          <ac:spMkLst>
            <pc:docMk/>
            <pc:sldMk cId="1700765355" sldId="265"/>
            <ac:spMk id="2" creationId="{22A00089-A993-4447-90AF-AB3C6D310284}"/>
          </ac:spMkLst>
        </pc:spChg>
        <pc:spChg chg="add">
          <ac:chgData name="Sarah Gothard" userId="0e53f415fda5f162" providerId="LiveId" clId="{BA6C94A2-55BD-4E5F-A109-68AF40062780}" dt="2020-01-18T23:03:19.497" v="48" actId="26606"/>
          <ac:spMkLst>
            <pc:docMk/>
            <pc:sldMk cId="1700765355" sldId="265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3:03:19.497" v="48" actId="26606"/>
          <ac:spMkLst>
            <pc:docMk/>
            <pc:sldMk cId="1700765355" sldId="265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3:03:19.497" v="48" actId="26606"/>
          <ac:picMkLst>
            <pc:docMk/>
            <pc:sldMk cId="1700765355" sldId="265"/>
            <ac:picMk id="3" creationId="{55411032-9F2A-419C-B4F8-3B0B39EB5FDA}"/>
          </ac:picMkLst>
        </pc:picChg>
      </pc:sldChg>
      <pc:sldChg chg="del">
        <pc:chgData name="Sarah Gothard" userId="0e53f415fda5f162" providerId="LiveId" clId="{BA6C94A2-55BD-4E5F-A109-68AF40062780}" dt="2020-01-18T22:52:59.254" v="8" actId="2696"/>
        <pc:sldMkLst>
          <pc:docMk/>
          <pc:sldMk cId="2652925652" sldId="265"/>
        </pc:sldMkLst>
      </pc:sldChg>
      <pc:sldChg chg="del">
        <pc:chgData name="Sarah Gothard" userId="0e53f415fda5f162" providerId="LiveId" clId="{BA6C94A2-55BD-4E5F-A109-68AF40062780}" dt="2020-01-18T22:52:59.260" v="9" actId="2696"/>
        <pc:sldMkLst>
          <pc:docMk/>
          <pc:sldMk cId="2299561434" sldId="266"/>
        </pc:sldMkLst>
      </pc:sldChg>
      <pc:sldChg chg="addSp delSp add mod setBg delDesignElem">
        <pc:chgData name="Sarah Gothard" userId="0e53f415fda5f162" providerId="LiveId" clId="{BA6C94A2-55BD-4E5F-A109-68AF40062780}" dt="2020-01-18T22:53:42.562" v="27" actId="26606"/>
        <pc:sldMkLst>
          <pc:docMk/>
          <pc:sldMk cId="2842286301" sldId="266"/>
        </pc:sldMkLst>
        <pc:spChg chg="add">
          <ac:chgData name="Sarah Gothard" userId="0e53f415fda5f162" providerId="LiveId" clId="{BA6C94A2-55BD-4E5F-A109-68AF40062780}" dt="2020-01-18T22:53:42.562" v="27" actId="26606"/>
          <ac:spMkLst>
            <pc:docMk/>
            <pc:sldMk cId="2842286301" sldId="266"/>
            <ac:spMk id="5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2:53:42.562" v="27" actId="26606"/>
          <ac:spMkLst>
            <pc:docMk/>
            <pc:sldMk cId="2842286301" sldId="266"/>
            <ac:spMk id="6" creationId="{1855405F-37A2-4869-9154-F8BE3BECE6C3}"/>
          </ac:spMkLst>
        </pc:spChg>
        <pc:spChg chg="del">
          <ac:chgData name="Sarah Gothard" userId="0e53f415fda5f162" providerId="LiveId" clId="{BA6C94A2-55BD-4E5F-A109-68AF40062780}" dt="2020-01-18T22:53:35.775" v="24"/>
          <ac:spMkLst>
            <pc:docMk/>
            <pc:sldMk cId="2842286301" sldId="266"/>
            <ac:spMk id="8" creationId="{01D0AF59-99C3-4251-AB9A-C966C6AD4400}"/>
          </ac:spMkLst>
        </pc:spChg>
        <pc:spChg chg="del">
          <ac:chgData name="Sarah Gothard" userId="0e53f415fda5f162" providerId="LiveId" clId="{BA6C94A2-55BD-4E5F-A109-68AF40062780}" dt="2020-01-18T22:53:35.775" v="24"/>
          <ac:spMkLst>
            <pc:docMk/>
            <pc:sldMk cId="2842286301" sldId="266"/>
            <ac:spMk id="10" creationId="{1855405F-37A2-4869-9154-F8BE3BECE6C3}"/>
          </ac:spMkLst>
        </pc:spChg>
      </pc:sldChg>
      <pc:sldChg chg="del">
        <pc:chgData name="Sarah Gothard" userId="0e53f415fda5f162" providerId="LiveId" clId="{BA6C94A2-55BD-4E5F-A109-68AF40062780}" dt="2020-01-18T22:52:59.266" v="10" actId="2696"/>
        <pc:sldMkLst>
          <pc:docMk/>
          <pc:sldMk cId="136580624" sldId="267"/>
        </pc:sldMkLst>
      </pc:sldChg>
      <pc:sldChg chg="addSp modSp add mod setBg">
        <pc:chgData name="Sarah Gothard" userId="0e53f415fda5f162" providerId="LiveId" clId="{BA6C94A2-55BD-4E5F-A109-68AF40062780}" dt="2020-01-18T23:00:56.955" v="42" actId="26606"/>
        <pc:sldMkLst>
          <pc:docMk/>
          <pc:sldMk cId="2793389351" sldId="267"/>
        </pc:sldMkLst>
        <pc:spChg chg="mod ord">
          <ac:chgData name="Sarah Gothard" userId="0e53f415fda5f162" providerId="LiveId" clId="{BA6C94A2-55BD-4E5F-A109-68AF40062780}" dt="2020-01-18T23:00:56.955" v="42" actId="26606"/>
          <ac:spMkLst>
            <pc:docMk/>
            <pc:sldMk cId="2793389351" sldId="267"/>
            <ac:spMk id="2" creationId="{A7CA1F4D-575B-4A65-A735-E82CCE2F1B3D}"/>
          </ac:spMkLst>
        </pc:spChg>
        <pc:spChg chg="add">
          <ac:chgData name="Sarah Gothard" userId="0e53f415fda5f162" providerId="LiveId" clId="{BA6C94A2-55BD-4E5F-A109-68AF40062780}" dt="2020-01-18T23:00:56.955" v="42" actId="26606"/>
          <ac:spMkLst>
            <pc:docMk/>
            <pc:sldMk cId="2793389351" sldId="267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3:00:56.955" v="42" actId="26606"/>
          <ac:spMkLst>
            <pc:docMk/>
            <pc:sldMk cId="2793389351" sldId="267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3:00:56.955" v="42" actId="26606"/>
          <ac:picMkLst>
            <pc:docMk/>
            <pc:sldMk cId="2793389351" sldId="267"/>
            <ac:picMk id="3" creationId="{A595187E-7F66-4AF3-9DE4-51E0C1BA493B}"/>
          </ac:picMkLst>
        </pc:picChg>
      </pc:sldChg>
      <pc:sldChg chg="addSp modSp add mod setBg">
        <pc:chgData name="Sarah Gothard" userId="0e53f415fda5f162" providerId="LiveId" clId="{BA6C94A2-55BD-4E5F-A109-68AF40062780}" dt="2020-01-18T23:03:56.376" v="50" actId="26606"/>
        <pc:sldMkLst>
          <pc:docMk/>
          <pc:sldMk cId="2369125594" sldId="268"/>
        </pc:sldMkLst>
        <pc:spChg chg="mod ord">
          <ac:chgData name="Sarah Gothard" userId="0e53f415fda5f162" providerId="LiveId" clId="{BA6C94A2-55BD-4E5F-A109-68AF40062780}" dt="2020-01-18T23:03:56.376" v="50" actId="26606"/>
          <ac:spMkLst>
            <pc:docMk/>
            <pc:sldMk cId="2369125594" sldId="268"/>
            <ac:spMk id="2" creationId="{22A00089-A993-4447-90AF-AB3C6D310284}"/>
          </ac:spMkLst>
        </pc:spChg>
        <pc:spChg chg="add">
          <ac:chgData name="Sarah Gothard" userId="0e53f415fda5f162" providerId="LiveId" clId="{BA6C94A2-55BD-4E5F-A109-68AF40062780}" dt="2020-01-18T23:03:56.376" v="50" actId="26606"/>
          <ac:spMkLst>
            <pc:docMk/>
            <pc:sldMk cId="2369125594" sldId="268"/>
            <ac:spMk id="8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3:03:56.376" v="50" actId="26606"/>
          <ac:spMkLst>
            <pc:docMk/>
            <pc:sldMk cId="2369125594" sldId="268"/>
            <ac:spMk id="10" creationId="{1855405F-37A2-4869-9154-F8BE3BECE6C3}"/>
          </ac:spMkLst>
        </pc:spChg>
        <pc:picChg chg="add mod">
          <ac:chgData name="Sarah Gothard" userId="0e53f415fda5f162" providerId="LiveId" clId="{BA6C94A2-55BD-4E5F-A109-68AF40062780}" dt="2020-01-18T23:03:56.376" v="50" actId="26606"/>
          <ac:picMkLst>
            <pc:docMk/>
            <pc:sldMk cId="2369125594" sldId="268"/>
            <ac:picMk id="3" creationId="{96A33AF3-EE30-45F3-B331-32FC206EE7FE}"/>
          </ac:picMkLst>
        </pc:picChg>
      </pc:sldChg>
      <pc:sldChg chg="del">
        <pc:chgData name="Sarah Gothard" userId="0e53f415fda5f162" providerId="LiveId" clId="{BA6C94A2-55BD-4E5F-A109-68AF40062780}" dt="2020-01-18T22:52:59.273" v="11" actId="2696"/>
        <pc:sldMkLst>
          <pc:docMk/>
          <pc:sldMk cId="2411678029" sldId="268"/>
        </pc:sldMkLst>
      </pc:sldChg>
      <pc:sldChg chg="del">
        <pc:chgData name="Sarah Gothard" userId="0e53f415fda5f162" providerId="LiveId" clId="{BA6C94A2-55BD-4E5F-A109-68AF40062780}" dt="2020-01-18T22:52:59.279" v="12" actId="2696"/>
        <pc:sldMkLst>
          <pc:docMk/>
          <pc:sldMk cId="3323034060" sldId="269"/>
        </pc:sldMkLst>
      </pc:sldChg>
      <pc:sldChg chg="addSp delSp add mod setBg delDesignElem">
        <pc:chgData name="Sarah Gothard" userId="0e53f415fda5f162" providerId="LiveId" clId="{BA6C94A2-55BD-4E5F-A109-68AF40062780}" dt="2020-01-18T22:53:48.088" v="28" actId="26606"/>
        <pc:sldMkLst>
          <pc:docMk/>
          <pc:sldMk cId="3555052922" sldId="269"/>
        </pc:sldMkLst>
        <pc:spChg chg="add">
          <ac:chgData name="Sarah Gothard" userId="0e53f415fda5f162" providerId="LiveId" clId="{BA6C94A2-55BD-4E5F-A109-68AF40062780}" dt="2020-01-18T22:53:48.088" v="28" actId="26606"/>
          <ac:spMkLst>
            <pc:docMk/>
            <pc:sldMk cId="3555052922" sldId="269"/>
            <ac:spMk id="5" creationId="{01D0AF59-99C3-4251-AB9A-C966C6AD4400}"/>
          </ac:spMkLst>
        </pc:spChg>
        <pc:spChg chg="add">
          <ac:chgData name="Sarah Gothard" userId="0e53f415fda5f162" providerId="LiveId" clId="{BA6C94A2-55BD-4E5F-A109-68AF40062780}" dt="2020-01-18T22:53:48.088" v="28" actId="26606"/>
          <ac:spMkLst>
            <pc:docMk/>
            <pc:sldMk cId="3555052922" sldId="269"/>
            <ac:spMk id="6" creationId="{1855405F-37A2-4869-9154-F8BE3BECE6C3}"/>
          </ac:spMkLst>
        </pc:spChg>
        <pc:spChg chg="del">
          <ac:chgData name="Sarah Gothard" userId="0e53f415fda5f162" providerId="LiveId" clId="{BA6C94A2-55BD-4E5F-A109-68AF40062780}" dt="2020-01-18T22:53:37.443" v="26"/>
          <ac:spMkLst>
            <pc:docMk/>
            <pc:sldMk cId="3555052922" sldId="269"/>
            <ac:spMk id="8" creationId="{01D0AF59-99C3-4251-AB9A-C966C6AD4400}"/>
          </ac:spMkLst>
        </pc:spChg>
        <pc:spChg chg="del">
          <ac:chgData name="Sarah Gothard" userId="0e53f415fda5f162" providerId="LiveId" clId="{BA6C94A2-55BD-4E5F-A109-68AF40062780}" dt="2020-01-18T22:53:37.443" v="26"/>
          <ac:spMkLst>
            <pc:docMk/>
            <pc:sldMk cId="3555052922" sldId="269"/>
            <ac:spMk id="10" creationId="{1855405F-37A2-4869-9154-F8BE3BECE6C3}"/>
          </ac:spMkLst>
        </pc:spChg>
      </pc:sldChg>
    </pc:docChg>
  </pc:docChgLst>
  <pc:docChgLst>
    <pc:chgData name="Sarah Gothard" userId="0e53f415fda5f162" providerId="LiveId" clId="{DC28F504-74F5-409B-9F5C-8317AD0DC47D}"/>
    <pc:docChg chg="custSel modSld">
      <pc:chgData name="Sarah Gothard" userId="0e53f415fda5f162" providerId="LiveId" clId="{DC28F504-74F5-409B-9F5C-8317AD0DC47D}" dt="2020-01-19T00:44:33.917" v="31" actId="1076"/>
      <pc:docMkLst>
        <pc:docMk/>
      </pc:docMkLst>
      <pc:sldChg chg="addSp delSp modSp">
        <pc:chgData name="Sarah Gothard" userId="0e53f415fda5f162" providerId="LiveId" clId="{DC28F504-74F5-409B-9F5C-8317AD0DC47D}" dt="2020-01-19T00:32:55.623" v="7" actId="14100"/>
        <pc:sldMkLst>
          <pc:docMk/>
          <pc:sldMk cId="1457219815" sldId="259"/>
        </pc:sldMkLst>
        <pc:picChg chg="del">
          <ac:chgData name="Sarah Gothard" userId="0e53f415fda5f162" providerId="LiveId" clId="{DC28F504-74F5-409B-9F5C-8317AD0DC47D}" dt="2020-01-19T00:31:45.024" v="0" actId="478"/>
          <ac:picMkLst>
            <pc:docMk/>
            <pc:sldMk cId="1457219815" sldId="259"/>
            <ac:picMk id="3" creationId="{36D8686D-E479-4F58-A887-6FB1797C0BA7}"/>
          </ac:picMkLst>
        </pc:picChg>
        <pc:picChg chg="add del">
          <ac:chgData name="Sarah Gothard" userId="0e53f415fda5f162" providerId="LiveId" clId="{DC28F504-74F5-409B-9F5C-8317AD0DC47D}" dt="2020-01-19T00:31:50.756" v="2"/>
          <ac:picMkLst>
            <pc:docMk/>
            <pc:sldMk cId="1457219815" sldId="259"/>
            <ac:picMk id="4" creationId="{586D60BA-4EA9-430F-B5F0-1BDB9C732091}"/>
          </ac:picMkLst>
        </pc:picChg>
        <pc:picChg chg="add mod">
          <ac:chgData name="Sarah Gothard" userId="0e53f415fda5f162" providerId="LiveId" clId="{DC28F504-74F5-409B-9F5C-8317AD0DC47D}" dt="2020-01-19T00:32:55.623" v="7" actId="14100"/>
          <ac:picMkLst>
            <pc:docMk/>
            <pc:sldMk cId="1457219815" sldId="259"/>
            <ac:picMk id="5" creationId="{AF3EE9D6-765B-4F44-8E39-5984B362FBFC}"/>
          </ac:picMkLst>
        </pc:picChg>
      </pc:sldChg>
      <pc:sldChg chg="addSp delSp modSp">
        <pc:chgData name="Sarah Gothard" userId="0e53f415fda5f162" providerId="LiveId" clId="{DC28F504-74F5-409B-9F5C-8317AD0DC47D}" dt="2020-01-19T00:42:17.652" v="27" actId="1076"/>
        <pc:sldMkLst>
          <pc:docMk/>
          <pc:sldMk cId="4181044637" sldId="262"/>
        </pc:sldMkLst>
        <pc:picChg chg="add del mod">
          <ac:chgData name="Sarah Gothard" userId="0e53f415fda5f162" providerId="LiveId" clId="{DC28F504-74F5-409B-9F5C-8317AD0DC47D}" dt="2020-01-19T00:41:05.089" v="22"/>
          <ac:picMkLst>
            <pc:docMk/>
            <pc:sldMk cId="4181044637" sldId="262"/>
            <ac:picMk id="3" creationId="{2D15FA61-42E8-45DC-B96F-36F1D2D1C09D}"/>
          </ac:picMkLst>
        </pc:picChg>
        <pc:picChg chg="add mod">
          <ac:chgData name="Sarah Gothard" userId="0e53f415fda5f162" providerId="LiveId" clId="{DC28F504-74F5-409B-9F5C-8317AD0DC47D}" dt="2020-01-19T00:42:17.652" v="27" actId="1076"/>
          <ac:picMkLst>
            <pc:docMk/>
            <pc:sldMk cId="4181044637" sldId="262"/>
            <ac:picMk id="4" creationId="{7187CC06-3F84-4786-A961-42E63527729F}"/>
          </ac:picMkLst>
        </pc:picChg>
      </pc:sldChg>
      <pc:sldChg chg="addSp delSp modSp">
        <pc:chgData name="Sarah Gothard" userId="0e53f415fda5f162" providerId="LiveId" clId="{DC28F504-74F5-409B-9F5C-8317AD0DC47D}" dt="2020-01-19T00:40:43.324" v="19" actId="1076"/>
        <pc:sldMkLst>
          <pc:docMk/>
          <pc:sldMk cId="1700765355" sldId="265"/>
        </pc:sldMkLst>
        <pc:picChg chg="del">
          <ac:chgData name="Sarah Gothard" userId="0e53f415fda5f162" providerId="LiveId" clId="{DC28F504-74F5-409B-9F5C-8317AD0DC47D}" dt="2020-01-19T00:35:19.884" v="16" actId="478"/>
          <ac:picMkLst>
            <pc:docMk/>
            <pc:sldMk cId="1700765355" sldId="265"/>
            <ac:picMk id="3" creationId="{55411032-9F2A-419C-B4F8-3B0B39EB5FDA}"/>
          </ac:picMkLst>
        </pc:picChg>
        <pc:picChg chg="add mod">
          <ac:chgData name="Sarah Gothard" userId="0e53f415fda5f162" providerId="LiveId" clId="{DC28F504-74F5-409B-9F5C-8317AD0DC47D}" dt="2020-01-19T00:40:43.324" v="19" actId="1076"/>
          <ac:picMkLst>
            <pc:docMk/>
            <pc:sldMk cId="1700765355" sldId="265"/>
            <ac:picMk id="4" creationId="{045BB1F0-E674-4785-9AC8-9CC4E4D8152E}"/>
          </ac:picMkLst>
        </pc:picChg>
      </pc:sldChg>
      <pc:sldChg chg="addSp delSp modSp">
        <pc:chgData name="Sarah Gothard" userId="0e53f415fda5f162" providerId="LiveId" clId="{DC28F504-74F5-409B-9F5C-8317AD0DC47D}" dt="2020-01-19T00:44:33.917" v="31" actId="1076"/>
        <pc:sldMkLst>
          <pc:docMk/>
          <pc:sldMk cId="2369125594" sldId="268"/>
        </pc:sldMkLst>
        <pc:picChg chg="del">
          <ac:chgData name="Sarah Gothard" userId="0e53f415fda5f162" providerId="LiveId" clId="{DC28F504-74F5-409B-9F5C-8317AD0DC47D}" dt="2020-01-19T00:42:48.453" v="28"/>
          <ac:picMkLst>
            <pc:docMk/>
            <pc:sldMk cId="2369125594" sldId="268"/>
            <ac:picMk id="3" creationId="{96A33AF3-EE30-45F3-B331-32FC206EE7FE}"/>
          </ac:picMkLst>
        </pc:picChg>
        <pc:picChg chg="add mod">
          <ac:chgData name="Sarah Gothard" userId="0e53f415fda5f162" providerId="LiveId" clId="{DC28F504-74F5-409B-9F5C-8317AD0DC47D}" dt="2020-01-19T00:44:33.917" v="31" actId="1076"/>
          <ac:picMkLst>
            <pc:docMk/>
            <pc:sldMk cId="2369125594" sldId="268"/>
            <ac:picMk id="4" creationId="{C7A6C5FE-E391-4490-9893-71F525D5FE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152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1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50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94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6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75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02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3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011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0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10" r:id="rId20"/>
    <p:sldLayoutId id="2147483811" r:id="rId21"/>
    <p:sldLayoutId id="2147483723" r:id="rId22"/>
    <p:sldLayoutId id="2147483726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C805F-2CC1-4F90-85D2-02E4D537C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2786393"/>
            <a:ext cx="10905067" cy="12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E5EEA-543E-482F-8C41-ADA6163F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DBC710-7C58-43C5-8C44-C50BEEB1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228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5187E-7F66-4AF3-9DE4-51E0C1BA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CA1F4D-575B-4A65-A735-E82CCE2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9338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00089-A993-4447-90AF-AB3C6D31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6C5FE-E391-4490-9893-71F525D5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596615"/>
            <a:ext cx="10972800" cy="56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E5EEA-543E-482F-8C41-ADA6163F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DBC710-7C58-43C5-8C44-C50BEEB1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5505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5371B-2AB1-446B-89E6-7A7990E1F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5"/>
            <a:ext cx="10905066" cy="52344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3B6867-1639-4490-8EF8-514E0DC2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1005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7EB327-84E7-4461-83D5-FDF1EC60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EE9D6-765B-4F44-8E39-5984B362F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524906"/>
            <a:ext cx="11237976" cy="56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5C525-696C-464C-91E7-5E4A78D9D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3DCCCC-51A7-4FC6-A296-32E6973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3799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97267-2892-4E2D-AD2C-4E9D6AD96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CA1F4D-575B-4A65-A735-E82CCE2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1448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00089-A993-4447-90AF-AB3C6D31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7CC06-3F84-4786-A961-42E63527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06" y="591506"/>
            <a:ext cx="11003788" cy="56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E5EEA-543E-482F-8C41-ADA6163F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DBC710-7C58-43C5-8C44-C50BEEB1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818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2C047-A0BC-475A-838E-38456688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CA1F4D-575B-4A65-A735-E82CCE2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038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00089-A993-4447-90AF-AB3C6D31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BB1F0-E674-4785-9AC8-9CC4E4D8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5" y="549802"/>
            <a:ext cx="11117943" cy="57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65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2020-01-18T23:03:56Z</dcterms:created>
  <dcterms:modified xsi:type="dcterms:W3CDTF">2020-01-19T00:44:35Z</dcterms:modified>
</cp:coreProperties>
</file>