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96" r:id="rId1"/>
  </p:sldMasterIdLst>
  <p:notesMasterIdLst>
    <p:notesMasterId r:id="rId15"/>
  </p:notesMasterIdLst>
  <p:handoutMasterIdLst>
    <p:handoutMasterId r:id="rId16"/>
  </p:handoutMasterIdLst>
  <p:sldIdLst>
    <p:sldId id="256" r:id="rId2"/>
    <p:sldId id="277" r:id="rId3"/>
    <p:sldId id="278" r:id="rId4"/>
    <p:sldId id="279" r:id="rId5"/>
    <p:sldId id="280" r:id="rId6"/>
    <p:sldId id="281" r:id="rId7"/>
    <p:sldId id="282" r:id="rId8"/>
    <p:sldId id="283" r:id="rId9"/>
    <p:sldId id="284" r:id="rId10"/>
    <p:sldId id="285" r:id="rId11"/>
    <p:sldId id="286" r:id="rId12"/>
    <p:sldId id="287" r:id="rId13"/>
    <p:sldId id="288"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21E4AEA4-8DFA-4A89-87EB-49C32662AFE0}">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459" autoAdjust="0"/>
    <p:restoredTop sz="91160" autoAdjust="0"/>
  </p:normalViewPr>
  <p:slideViewPr>
    <p:cSldViewPr snapToGrid="0" showGuides="1">
      <p:cViewPr varScale="1">
        <p:scale>
          <a:sx n="64" d="100"/>
          <a:sy n="64" d="100"/>
        </p:scale>
        <p:origin x="44" y="120"/>
      </p:cViewPr>
      <p:guideLst>
        <p:guide orient="horz" pos="2160"/>
        <p:guide pos="3840"/>
      </p:guideLst>
    </p:cSldViewPr>
  </p:slideViewPr>
  <p:notesTextViewPr>
    <p:cViewPr>
      <p:scale>
        <a:sx n="1" d="1"/>
        <a:sy n="1" d="1"/>
      </p:scale>
      <p:origin x="0" y="0"/>
    </p:cViewPr>
  </p:notesTextViewPr>
  <p:notesViewPr>
    <p:cSldViewPr snapToGrid="0" showGuides="1">
      <p:cViewPr varScale="1">
        <p:scale>
          <a:sx n="76" d="100"/>
          <a:sy n="76" d="100"/>
        </p:scale>
        <p:origin x="1710"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56D91178-905E-4181-A080-73FBE2A7F10F}" type="datetimeFigureOut">
              <a:rPr lang="en-US" smtClean="0"/>
              <a:t>1/21/2023</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EDC0C31-3BFD-43A2-B8EE-356E8F332F68}" type="slidenum">
              <a:rPr lang="en-US" smtClean="0"/>
              <a:t>‹#›</a:t>
            </a:fld>
            <a:endParaRPr lang="en-US"/>
          </a:p>
        </p:txBody>
      </p:sp>
    </p:spTree>
    <p:extLst>
      <p:ext uri="{BB962C8B-B14F-4D97-AF65-F5344CB8AC3E}">
        <p14:creationId xmlns:p14="http://schemas.microsoft.com/office/powerpoint/2010/main" val="187265520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3649B93-516E-447E-9C4C-C287614C6398}" type="datetimeFigureOut">
              <a:rPr lang="en-US" smtClean="0"/>
              <a:t>1/21/2023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87908AF-65BE-457F-9D87-289A548E61FF}" type="slidenum">
              <a:rPr lang="en-US" smtClean="0"/>
              <a:t>‹#›</a:t>
            </a:fld>
            <a:endParaRPr lang="en-US"/>
          </a:p>
        </p:txBody>
      </p:sp>
    </p:spTree>
    <p:extLst>
      <p:ext uri="{BB962C8B-B14F-4D97-AF65-F5344CB8AC3E}">
        <p14:creationId xmlns:p14="http://schemas.microsoft.com/office/powerpoint/2010/main" val="33723204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You are welcome to use or modify these PowerPoints as needed. Feel free to change the design or layout to suit your ministry, school, home, or company. More PowerPoint slides can be found at mobilehymns.org</a:t>
            </a:r>
          </a:p>
        </p:txBody>
      </p:sp>
      <p:sp>
        <p:nvSpPr>
          <p:cNvPr id="4" name="Slide Number Placeholder 3"/>
          <p:cNvSpPr>
            <a:spLocks noGrp="1"/>
          </p:cNvSpPr>
          <p:nvPr>
            <p:ph type="sldNum" sz="quarter" idx="10"/>
          </p:nvPr>
        </p:nvSpPr>
        <p:spPr/>
        <p:txBody>
          <a:bodyPr/>
          <a:lstStyle/>
          <a:p>
            <a:fld id="{887908AF-65BE-457F-9D87-289A548E61FF}" type="slidenum">
              <a:rPr lang="en-US" smtClean="0"/>
              <a:t>1</a:t>
            </a:fld>
            <a:endParaRPr lang="en-US"/>
          </a:p>
        </p:txBody>
      </p:sp>
    </p:spTree>
    <p:extLst>
      <p:ext uri="{BB962C8B-B14F-4D97-AF65-F5344CB8AC3E}">
        <p14:creationId xmlns:p14="http://schemas.microsoft.com/office/powerpoint/2010/main" val="2532622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10F729D-6C9F-49F3-BE02-6CFA87704072}" type="datetime1">
              <a:rPr lang="en-US" smtClean="0"/>
              <a:t>1/21/2023</a:t>
            </a:fld>
            <a:endParaRPr lang="en-US" dirty="0"/>
          </a:p>
        </p:txBody>
      </p:sp>
      <p:sp>
        <p:nvSpPr>
          <p:cNvPr id="5" name="Footer Placeholder 4"/>
          <p:cNvSpPr>
            <a:spLocks noGrp="1"/>
          </p:cNvSpPr>
          <p:nvPr>
            <p:ph type="ftr" sz="quarter" idx="11"/>
          </p:nvPr>
        </p:nvSpPr>
        <p:spPr/>
        <p:txBody>
          <a:bodyPr/>
          <a:lstStyle/>
          <a:p>
            <a:r>
              <a:rPr lang="en-US"/>
              <a:t>Public Domain</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38359128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1F2B08A-5A69-45E0-A1B3-C9D48D843CC4}" type="datetime1">
              <a:rPr lang="en-US" smtClean="0"/>
              <a:t>1/21/2023</a:t>
            </a:fld>
            <a:endParaRPr lang="en-US"/>
          </a:p>
        </p:txBody>
      </p:sp>
      <p:sp>
        <p:nvSpPr>
          <p:cNvPr id="5" name="Footer Placeholder 4"/>
          <p:cNvSpPr>
            <a:spLocks noGrp="1"/>
          </p:cNvSpPr>
          <p:nvPr>
            <p:ph type="ftr" sz="quarter" idx="11"/>
          </p:nvPr>
        </p:nvSpPr>
        <p:spPr/>
        <p:txBody>
          <a:bodyPr/>
          <a:lstStyle/>
          <a:p>
            <a:r>
              <a:rPr lang="en-US"/>
              <a:t>Public Domain</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28296233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05DEA2E-BA8D-4C71-B291-C7445DAB1CCC}" type="datetime1">
              <a:rPr lang="en-US" smtClean="0"/>
              <a:t>1/21/2023</a:t>
            </a:fld>
            <a:endParaRPr lang="en-US"/>
          </a:p>
        </p:txBody>
      </p:sp>
      <p:sp>
        <p:nvSpPr>
          <p:cNvPr id="5" name="Footer Placeholder 4"/>
          <p:cNvSpPr>
            <a:spLocks noGrp="1"/>
          </p:cNvSpPr>
          <p:nvPr>
            <p:ph type="ftr" sz="quarter" idx="11"/>
          </p:nvPr>
        </p:nvSpPr>
        <p:spPr/>
        <p:txBody>
          <a:bodyPr/>
          <a:lstStyle/>
          <a:p>
            <a:r>
              <a:rPr lang="en-US"/>
              <a:t>Public Domain</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30426251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7B271DA-BE8F-41A9-A57B-957188FF5913}" type="datetime1">
              <a:rPr lang="en-US" smtClean="0"/>
              <a:t>1/21/2023</a:t>
            </a:fld>
            <a:endParaRPr lang="en-US"/>
          </a:p>
        </p:txBody>
      </p:sp>
      <p:sp>
        <p:nvSpPr>
          <p:cNvPr id="5" name="Footer Placeholder 4"/>
          <p:cNvSpPr>
            <a:spLocks noGrp="1"/>
          </p:cNvSpPr>
          <p:nvPr>
            <p:ph type="ftr" sz="quarter" idx="11"/>
          </p:nvPr>
        </p:nvSpPr>
        <p:spPr/>
        <p:txBody>
          <a:bodyPr/>
          <a:lstStyle/>
          <a:p>
            <a:r>
              <a:rPr lang="en-US"/>
              <a:t>Public Domain</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16503584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D4C632B-6DCE-4E36-8CA5-C060D5267CD9}" type="datetime1">
              <a:rPr lang="en-US" smtClean="0"/>
              <a:t>1/21/2023</a:t>
            </a:fld>
            <a:endParaRPr lang="en-US"/>
          </a:p>
        </p:txBody>
      </p:sp>
      <p:sp>
        <p:nvSpPr>
          <p:cNvPr id="5" name="Footer Placeholder 4"/>
          <p:cNvSpPr>
            <a:spLocks noGrp="1"/>
          </p:cNvSpPr>
          <p:nvPr>
            <p:ph type="ftr" sz="quarter" idx="11"/>
          </p:nvPr>
        </p:nvSpPr>
        <p:spPr/>
        <p:txBody>
          <a:bodyPr/>
          <a:lstStyle/>
          <a:p>
            <a:r>
              <a:rPr lang="en-US"/>
              <a:t>Public Domain</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20694203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BA98862-0EA2-4B05-BFE8-8BCF27AE6D3F}" type="datetime1">
              <a:rPr lang="en-US" smtClean="0"/>
              <a:t>1/21/2023</a:t>
            </a:fld>
            <a:endParaRPr lang="en-US"/>
          </a:p>
        </p:txBody>
      </p:sp>
      <p:sp>
        <p:nvSpPr>
          <p:cNvPr id="6" name="Footer Placeholder 5"/>
          <p:cNvSpPr>
            <a:spLocks noGrp="1"/>
          </p:cNvSpPr>
          <p:nvPr>
            <p:ph type="ftr" sz="quarter" idx="11"/>
          </p:nvPr>
        </p:nvSpPr>
        <p:spPr/>
        <p:txBody>
          <a:bodyPr/>
          <a:lstStyle/>
          <a:p>
            <a:r>
              <a:rPr lang="en-US"/>
              <a:t>Public Domain</a:t>
            </a:r>
            <a:endParaRPr lang="en-US" dirty="0"/>
          </a:p>
        </p:txBody>
      </p:sp>
      <p:sp>
        <p:nvSpPr>
          <p:cNvPr id="7" name="Slide Number Placeholder 6"/>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22868146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F9C82A8-9B10-4138-A50D-0B785A89BAF9}" type="datetime1">
              <a:rPr lang="en-US" smtClean="0"/>
              <a:t>1/21/2023</a:t>
            </a:fld>
            <a:endParaRPr lang="en-US"/>
          </a:p>
        </p:txBody>
      </p:sp>
      <p:sp>
        <p:nvSpPr>
          <p:cNvPr id="8" name="Footer Placeholder 7"/>
          <p:cNvSpPr>
            <a:spLocks noGrp="1"/>
          </p:cNvSpPr>
          <p:nvPr>
            <p:ph type="ftr" sz="quarter" idx="11"/>
          </p:nvPr>
        </p:nvSpPr>
        <p:spPr/>
        <p:txBody>
          <a:bodyPr/>
          <a:lstStyle/>
          <a:p>
            <a:r>
              <a:rPr lang="en-US"/>
              <a:t>Public Domain</a:t>
            </a:r>
            <a:endParaRPr lang="en-US" dirty="0"/>
          </a:p>
        </p:txBody>
      </p:sp>
      <p:sp>
        <p:nvSpPr>
          <p:cNvPr id="9" name="Slide Number Placeholder 8"/>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15979262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F1CEE72-9938-4344-AA4D-2AEFC65B9676}" type="datetime1">
              <a:rPr lang="en-US" smtClean="0"/>
              <a:t>1/21/2023</a:t>
            </a:fld>
            <a:endParaRPr lang="en-US"/>
          </a:p>
        </p:txBody>
      </p:sp>
      <p:sp>
        <p:nvSpPr>
          <p:cNvPr id="4" name="Footer Placeholder 3"/>
          <p:cNvSpPr>
            <a:spLocks noGrp="1"/>
          </p:cNvSpPr>
          <p:nvPr>
            <p:ph type="ftr" sz="quarter" idx="11"/>
          </p:nvPr>
        </p:nvSpPr>
        <p:spPr/>
        <p:txBody>
          <a:bodyPr/>
          <a:lstStyle/>
          <a:p>
            <a:r>
              <a:rPr lang="en-US"/>
              <a:t>Public Domain</a:t>
            </a:r>
            <a:endParaRPr lang="en-US" dirty="0"/>
          </a:p>
        </p:txBody>
      </p:sp>
      <p:sp>
        <p:nvSpPr>
          <p:cNvPr id="5" name="Slide Number Placeholder 4"/>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35647020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4D7CD62-C762-410B-B221-6FB2056202D7}" type="datetime1">
              <a:rPr lang="en-US" smtClean="0"/>
              <a:t>1/21/2023</a:t>
            </a:fld>
            <a:endParaRPr lang="en-US"/>
          </a:p>
        </p:txBody>
      </p:sp>
      <p:sp>
        <p:nvSpPr>
          <p:cNvPr id="3" name="Footer Placeholder 2"/>
          <p:cNvSpPr>
            <a:spLocks noGrp="1"/>
          </p:cNvSpPr>
          <p:nvPr>
            <p:ph type="ftr" sz="quarter" idx="11"/>
          </p:nvPr>
        </p:nvSpPr>
        <p:spPr/>
        <p:txBody>
          <a:bodyPr/>
          <a:lstStyle/>
          <a:p>
            <a:r>
              <a:rPr lang="en-US"/>
              <a:t>Public Domain</a:t>
            </a:r>
            <a:endParaRPr lang="en-US" dirty="0"/>
          </a:p>
        </p:txBody>
      </p:sp>
      <p:sp>
        <p:nvSpPr>
          <p:cNvPr id="4" name="Slide Number Placeholder 3"/>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22411850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88617FA-E2C3-4352-B7E3-2346BC0F325C}" type="datetime1">
              <a:rPr lang="en-US" smtClean="0"/>
              <a:t>1/21/2023</a:t>
            </a:fld>
            <a:endParaRPr lang="en-US"/>
          </a:p>
        </p:txBody>
      </p:sp>
      <p:sp>
        <p:nvSpPr>
          <p:cNvPr id="6" name="Footer Placeholder 5"/>
          <p:cNvSpPr>
            <a:spLocks noGrp="1"/>
          </p:cNvSpPr>
          <p:nvPr>
            <p:ph type="ftr" sz="quarter" idx="11"/>
          </p:nvPr>
        </p:nvSpPr>
        <p:spPr/>
        <p:txBody>
          <a:bodyPr/>
          <a:lstStyle/>
          <a:p>
            <a:r>
              <a:rPr lang="en-US"/>
              <a:t>Public Domain</a:t>
            </a:r>
            <a:endParaRPr lang="en-US" dirty="0"/>
          </a:p>
        </p:txBody>
      </p:sp>
      <p:sp>
        <p:nvSpPr>
          <p:cNvPr id="7" name="Slide Number Placeholder 6"/>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38144787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5F40821-5BF9-4EBD-907B-86E5A2FE7284}" type="datetime1">
              <a:rPr lang="en-US" smtClean="0"/>
              <a:t>1/21/2023</a:t>
            </a:fld>
            <a:endParaRPr lang="en-US"/>
          </a:p>
        </p:txBody>
      </p:sp>
      <p:sp>
        <p:nvSpPr>
          <p:cNvPr id="6" name="Footer Placeholder 5"/>
          <p:cNvSpPr>
            <a:spLocks noGrp="1"/>
          </p:cNvSpPr>
          <p:nvPr>
            <p:ph type="ftr" sz="quarter" idx="11"/>
          </p:nvPr>
        </p:nvSpPr>
        <p:spPr/>
        <p:txBody>
          <a:bodyPr/>
          <a:lstStyle/>
          <a:p>
            <a:r>
              <a:rPr lang="en-US"/>
              <a:t>Public Domain</a:t>
            </a:r>
            <a:endParaRPr lang="en-US" dirty="0"/>
          </a:p>
        </p:txBody>
      </p:sp>
      <p:sp>
        <p:nvSpPr>
          <p:cNvPr id="7" name="Slide Number Placeholder 6"/>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42892900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A178A31-8164-47CC-A621-41A18C4993A3}" type="datetime1">
              <a:rPr lang="en-US" smtClean="0"/>
              <a:t>1/21/2023</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Public Domain</a:t>
            </a:r>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D068D91-5085-43EA-8734-9AB23AC0958B}" type="slidenum">
              <a:rPr lang="en-US" smtClean="0"/>
              <a:pPr/>
              <a:t>‹#›</a:t>
            </a:fld>
            <a:endParaRPr lang="en-US"/>
          </a:p>
        </p:txBody>
      </p:sp>
    </p:spTree>
    <p:extLst>
      <p:ext uri="{BB962C8B-B14F-4D97-AF65-F5344CB8AC3E}">
        <p14:creationId xmlns:p14="http://schemas.microsoft.com/office/powerpoint/2010/main" val="1047085550"/>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2" name="Rectangle 161">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4" name="Rectangle 163">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a:extLst>
              <a:ext uri="{FF2B5EF4-FFF2-40B4-BE49-F238E27FC236}">
                <a16:creationId xmlns:a16="http://schemas.microsoft.com/office/drawing/2014/main" id="{5A96420F-58E4-84C9-FE22-2BF238A3EFFE}"/>
              </a:ext>
            </a:extLst>
          </p:cNvPr>
          <p:cNvPicPr>
            <a:picLocks noChangeAspect="1"/>
          </p:cNvPicPr>
          <p:nvPr/>
        </p:nvPicPr>
        <p:blipFill>
          <a:blip r:embed="rId3"/>
          <a:stretch>
            <a:fillRect/>
          </a:stretch>
        </p:blipFill>
        <p:spPr>
          <a:xfrm>
            <a:off x="643467" y="2488438"/>
            <a:ext cx="10905066" cy="1881124"/>
          </a:xfrm>
          <a:prstGeom prst="rect">
            <a:avLst/>
          </a:prstGeom>
        </p:spPr>
      </p:pic>
      <p:sp>
        <p:nvSpPr>
          <p:cNvPr id="4" name="Footer Placeholder 3">
            <a:extLst>
              <a:ext uri="{FF2B5EF4-FFF2-40B4-BE49-F238E27FC236}">
                <a16:creationId xmlns:a16="http://schemas.microsoft.com/office/drawing/2014/main" id="{FD60A99A-3D3E-41F4-8FB2-F58BC94B1563}"/>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endParaRPr lang="en-US" kern="1200" dirty="0">
              <a:solidFill>
                <a:srgbClr val="FFFFFF"/>
              </a:solidFill>
              <a:latin typeface="+mn-lt"/>
              <a:ea typeface="+mn-ea"/>
              <a:cs typeface="+mn-cs"/>
            </a:endParaRPr>
          </a:p>
        </p:txBody>
      </p:sp>
    </p:spTree>
    <p:extLst>
      <p:ext uri="{BB962C8B-B14F-4D97-AF65-F5344CB8AC3E}">
        <p14:creationId xmlns:p14="http://schemas.microsoft.com/office/powerpoint/2010/main" val="291043396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Shape&#10;&#10;Description automatically generated with medium confidence">
            <a:extLst>
              <a:ext uri="{FF2B5EF4-FFF2-40B4-BE49-F238E27FC236}">
                <a16:creationId xmlns:a16="http://schemas.microsoft.com/office/drawing/2014/main" id="{F7B974E5-212A-19CE-534C-C2BEEDF0F91F}"/>
              </a:ext>
            </a:extLst>
          </p:cNvPr>
          <p:cNvPicPr>
            <a:picLocks noGrp="1" noChangeAspect="1"/>
          </p:cNvPicPr>
          <p:nvPr>
            <p:ph idx="1"/>
          </p:nvPr>
        </p:nvPicPr>
        <p:blipFill>
          <a:blip r:embed="rId2"/>
          <a:stretch>
            <a:fillRect/>
          </a:stretch>
        </p:blipFill>
        <p:spPr>
          <a:xfrm>
            <a:off x="643467" y="879940"/>
            <a:ext cx="10905066" cy="5098119"/>
          </a:xfrm>
          <a:prstGeom prst="rect">
            <a:avLst/>
          </a:prstGeom>
        </p:spPr>
      </p:pic>
      <p:sp>
        <p:nvSpPr>
          <p:cNvPr id="4" name="Footer Placeholder 3">
            <a:extLst>
              <a:ext uri="{FF2B5EF4-FFF2-40B4-BE49-F238E27FC236}">
                <a16:creationId xmlns:a16="http://schemas.microsoft.com/office/drawing/2014/main" id="{9451D28F-F782-01F8-713C-81948822F440}"/>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347734392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Shape&#10;&#10;Description automatically generated with medium confidence">
            <a:extLst>
              <a:ext uri="{FF2B5EF4-FFF2-40B4-BE49-F238E27FC236}">
                <a16:creationId xmlns:a16="http://schemas.microsoft.com/office/drawing/2014/main" id="{40A56621-E650-5B1F-94A0-E3A703AEF112}"/>
              </a:ext>
            </a:extLst>
          </p:cNvPr>
          <p:cNvPicPr>
            <a:picLocks noGrp="1" noChangeAspect="1"/>
          </p:cNvPicPr>
          <p:nvPr>
            <p:ph idx="1"/>
          </p:nvPr>
        </p:nvPicPr>
        <p:blipFill>
          <a:blip r:embed="rId2"/>
          <a:stretch>
            <a:fillRect/>
          </a:stretch>
        </p:blipFill>
        <p:spPr>
          <a:xfrm>
            <a:off x="643467" y="729997"/>
            <a:ext cx="10905066" cy="5398006"/>
          </a:xfrm>
          <a:prstGeom prst="rect">
            <a:avLst/>
          </a:prstGeom>
        </p:spPr>
      </p:pic>
      <p:sp>
        <p:nvSpPr>
          <p:cNvPr id="4" name="Footer Placeholder 3">
            <a:extLst>
              <a:ext uri="{FF2B5EF4-FFF2-40B4-BE49-F238E27FC236}">
                <a16:creationId xmlns:a16="http://schemas.microsoft.com/office/drawing/2014/main" id="{13B12EBD-3587-B4C2-9D8E-FB8D799ADAD5}"/>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123637565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Shape&#10;&#10;Description automatically generated with medium confidence">
            <a:extLst>
              <a:ext uri="{FF2B5EF4-FFF2-40B4-BE49-F238E27FC236}">
                <a16:creationId xmlns:a16="http://schemas.microsoft.com/office/drawing/2014/main" id="{AC989BA9-56E6-C0F8-149D-B8241E82D77E}"/>
              </a:ext>
            </a:extLst>
          </p:cNvPr>
          <p:cNvPicPr>
            <a:picLocks noGrp="1" noChangeAspect="1"/>
          </p:cNvPicPr>
          <p:nvPr>
            <p:ph idx="1"/>
          </p:nvPr>
        </p:nvPicPr>
        <p:blipFill>
          <a:blip r:embed="rId2"/>
          <a:stretch>
            <a:fillRect/>
          </a:stretch>
        </p:blipFill>
        <p:spPr>
          <a:xfrm>
            <a:off x="643467" y="689103"/>
            <a:ext cx="10905066" cy="5479794"/>
          </a:xfrm>
          <a:prstGeom prst="rect">
            <a:avLst/>
          </a:prstGeom>
        </p:spPr>
      </p:pic>
      <p:sp>
        <p:nvSpPr>
          <p:cNvPr id="4" name="Footer Placeholder 3">
            <a:extLst>
              <a:ext uri="{FF2B5EF4-FFF2-40B4-BE49-F238E27FC236}">
                <a16:creationId xmlns:a16="http://schemas.microsoft.com/office/drawing/2014/main" id="{CF768390-4D9B-FEBB-BEDA-047AF72DE843}"/>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4782325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a:extLst>
              <a:ext uri="{FF2B5EF4-FFF2-40B4-BE49-F238E27FC236}">
                <a16:creationId xmlns:a16="http://schemas.microsoft.com/office/drawing/2014/main" id="{AF29EE11-234C-763A-A701-80A428828014}"/>
              </a:ext>
            </a:extLst>
          </p:cNvPr>
          <p:cNvPicPr>
            <a:picLocks noGrp="1" noChangeAspect="1"/>
          </p:cNvPicPr>
          <p:nvPr>
            <p:ph idx="1"/>
          </p:nvPr>
        </p:nvPicPr>
        <p:blipFill>
          <a:blip r:embed="rId2"/>
          <a:stretch>
            <a:fillRect/>
          </a:stretch>
        </p:blipFill>
        <p:spPr>
          <a:xfrm>
            <a:off x="643467" y="1915922"/>
            <a:ext cx="10905066" cy="3026156"/>
          </a:xfrm>
          <a:prstGeom prst="rect">
            <a:avLst/>
          </a:prstGeom>
        </p:spPr>
      </p:pic>
      <p:sp>
        <p:nvSpPr>
          <p:cNvPr id="4" name="Footer Placeholder 3">
            <a:extLst>
              <a:ext uri="{FF2B5EF4-FFF2-40B4-BE49-F238E27FC236}">
                <a16:creationId xmlns:a16="http://schemas.microsoft.com/office/drawing/2014/main" id="{051A3A5B-A97C-AD90-05FA-28322641CFE9}"/>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14294705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1" name="Rectangle 15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3" name="Rectangle 15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descr="Shape&#10;&#10;Description automatically generated with medium confidence">
            <a:extLst>
              <a:ext uri="{FF2B5EF4-FFF2-40B4-BE49-F238E27FC236}">
                <a16:creationId xmlns:a16="http://schemas.microsoft.com/office/drawing/2014/main" id="{BB7406E5-73BC-17EA-398C-88911E3EF3AA}"/>
              </a:ext>
            </a:extLst>
          </p:cNvPr>
          <p:cNvPicPr>
            <a:picLocks noChangeAspect="1"/>
          </p:cNvPicPr>
          <p:nvPr/>
        </p:nvPicPr>
        <p:blipFill>
          <a:blip r:embed="rId2"/>
          <a:stretch>
            <a:fillRect/>
          </a:stretch>
        </p:blipFill>
        <p:spPr>
          <a:xfrm>
            <a:off x="643467" y="770891"/>
            <a:ext cx="10905066" cy="5316218"/>
          </a:xfrm>
          <a:prstGeom prst="rect">
            <a:avLst/>
          </a:prstGeom>
        </p:spPr>
      </p:pic>
      <p:sp>
        <p:nvSpPr>
          <p:cNvPr id="4" name="Footer Placeholder 3">
            <a:extLst>
              <a:ext uri="{FF2B5EF4-FFF2-40B4-BE49-F238E27FC236}">
                <a16:creationId xmlns:a16="http://schemas.microsoft.com/office/drawing/2014/main" id="{D3BC9CAE-CFFA-4411-8F11-56E8187C8D6C}"/>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19375190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a:extLst>
              <a:ext uri="{FF2B5EF4-FFF2-40B4-BE49-F238E27FC236}">
                <a16:creationId xmlns:a16="http://schemas.microsoft.com/office/drawing/2014/main" id="{3F0A5A07-D0E7-A947-A049-E1C0036739CD}"/>
              </a:ext>
            </a:extLst>
          </p:cNvPr>
          <p:cNvPicPr>
            <a:picLocks noGrp="1" noChangeAspect="1"/>
          </p:cNvPicPr>
          <p:nvPr>
            <p:ph idx="1"/>
          </p:nvPr>
        </p:nvPicPr>
        <p:blipFill>
          <a:blip r:embed="rId2"/>
          <a:stretch>
            <a:fillRect/>
          </a:stretch>
        </p:blipFill>
        <p:spPr>
          <a:xfrm>
            <a:off x="643467" y="2011342"/>
            <a:ext cx="10905066" cy="2835316"/>
          </a:xfrm>
          <a:prstGeom prst="rect">
            <a:avLst/>
          </a:prstGeom>
        </p:spPr>
      </p:pic>
      <p:sp>
        <p:nvSpPr>
          <p:cNvPr id="4" name="Footer Placeholder 3">
            <a:extLst>
              <a:ext uri="{FF2B5EF4-FFF2-40B4-BE49-F238E27FC236}">
                <a16:creationId xmlns:a16="http://schemas.microsoft.com/office/drawing/2014/main" id="{8325CFBD-5B08-B312-576A-1E4711034161}"/>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3654436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a:extLst>
              <a:ext uri="{FF2B5EF4-FFF2-40B4-BE49-F238E27FC236}">
                <a16:creationId xmlns:a16="http://schemas.microsoft.com/office/drawing/2014/main" id="{FBC76BDA-BB07-DDC8-DFA3-19DB89877508}"/>
              </a:ext>
            </a:extLst>
          </p:cNvPr>
          <p:cNvPicPr>
            <a:picLocks noGrp="1" noChangeAspect="1"/>
          </p:cNvPicPr>
          <p:nvPr>
            <p:ph idx="1"/>
          </p:nvPr>
        </p:nvPicPr>
        <p:blipFill>
          <a:blip r:embed="rId2"/>
          <a:stretch>
            <a:fillRect/>
          </a:stretch>
        </p:blipFill>
        <p:spPr>
          <a:xfrm>
            <a:off x="643467" y="879940"/>
            <a:ext cx="10905066" cy="5098119"/>
          </a:xfrm>
          <a:prstGeom prst="rect">
            <a:avLst/>
          </a:prstGeom>
        </p:spPr>
      </p:pic>
      <p:sp>
        <p:nvSpPr>
          <p:cNvPr id="4" name="Footer Placeholder 3">
            <a:extLst>
              <a:ext uri="{FF2B5EF4-FFF2-40B4-BE49-F238E27FC236}">
                <a16:creationId xmlns:a16="http://schemas.microsoft.com/office/drawing/2014/main" id="{3DD3A5C9-A458-7DB3-75A2-3E32B1A497C4}"/>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31550346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Shape&#10;&#10;Description automatically generated with medium confidence">
            <a:extLst>
              <a:ext uri="{FF2B5EF4-FFF2-40B4-BE49-F238E27FC236}">
                <a16:creationId xmlns:a16="http://schemas.microsoft.com/office/drawing/2014/main" id="{97957B51-D40D-89C3-C940-97D42213F66E}"/>
              </a:ext>
            </a:extLst>
          </p:cNvPr>
          <p:cNvPicPr>
            <a:picLocks noGrp="1" noChangeAspect="1"/>
          </p:cNvPicPr>
          <p:nvPr>
            <p:ph idx="1"/>
          </p:nvPr>
        </p:nvPicPr>
        <p:blipFill>
          <a:blip r:embed="rId2"/>
          <a:stretch>
            <a:fillRect/>
          </a:stretch>
        </p:blipFill>
        <p:spPr>
          <a:xfrm>
            <a:off x="643467" y="2065867"/>
            <a:ext cx="10905066" cy="2726266"/>
          </a:xfrm>
          <a:prstGeom prst="rect">
            <a:avLst/>
          </a:prstGeom>
        </p:spPr>
      </p:pic>
      <p:sp>
        <p:nvSpPr>
          <p:cNvPr id="4" name="Footer Placeholder 3">
            <a:extLst>
              <a:ext uri="{FF2B5EF4-FFF2-40B4-BE49-F238E27FC236}">
                <a16:creationId xmlns:a16="http://schemas.microsoft.com/office/drawing/2014/main" id="{4E265C9C-B0D4-D348-001E-0207FDAD527C}"/>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18906129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a:extLst>
              <a:ext uri="{FF2B5EF4-FFF2-40B4-BE49-F238E27FC236}">
                <a16:creationId xmlns:a16="http://schemas.microsoft.com/office/drawing/2014/main" id="{742AB70E-9780-4A52-88B0-A6B607B27CE2}"/>
              </a:ext>
            </a:extLst>
          </p:cNvPr>
          <p:cNvPicPr>
            <a:picLocks noGrp="1" noChangeAspect="1"/>
          </p:cNvPicPr>
          <p:nvPr>
            <p:ph idx="1"/>
          </p:nvPr>
        </p:nvPicPr>
        <p:blipFill>
          <a:blip r:embed="rId2"/>
          <a:stretch>
            <a:fillRect/>
          </a:stretch>
        </p:blipFill>
        <p:spPr>
          <a:xfrm>
            <a:off x="643467" y="866310"/>
            <a:ext cx="10905066" cy="5125380"/>
          </a:xfrm>
          <a:prstGeom prst="rect">
            <a:avLst/>
          </a:prstGeom>
        </p:spPr>
      </p:pic>
      <p:sp>
        <p:nvSpPr>
          <p:cNvPr id="4" name="Footer Placeholder 3">
            <a:extLst>
              <a:ext uri="{FF2B5EF4-FFF2-40B4-BE49-F238E27FC236}">
                <a16:creationId xmlns:a16="http://schemas.microsoft.com/office/drawing/2014/main" id="{6DAAB947-BEFC-20B4-4505-1F71DC025D30}"/>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29796655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Shape&#10;&#10;Description automatically generated with medium confidence">
            <a:extLst>
              <a:ext uri="{FF2B5EF4-FFF2-40B4-BE49-F238E27FC236}">
                <a16:creationId xmlns:a16="http://schemas.microsoft.com/office/drawing/2014/main" id="{C5E3E7F9-A5AB-C243-656C-88F821584FC3}"/>
              </a:ext>
            </a:extLst>
          </p:cNvPr>
          <p:cNvPicPr>
            <a:picLocks noGrp="1" noChangeAspect="1"/>
          </p:cNvPicPr>
          <p:nvPr>
            <p:ph idx="1"/>
          </p:nvPr>
        </p:nvPicPr>
        <p:blipFill>
          <a:blip r:embed="rId2"/>
          <a:stretch>
            <a:fillRect/>
          </a:stretch>
        </p:blipFill>
        <p:spPr>
          <a:xfrm>
            <a:off x="643467" y="757258"/>
            <a:ext cx="10905066" cy="5343483"/>
          </a:xfrm>
          <a:prstGeom prst="rect">
            <a:avLst/>
          </a:prstGeom>
        </p:spPr>
      </p:pic>
      <p:sp>
        <p:nvSpPr>
          <p:cNvPr id="4" name="Footer Placeholder 3">
            <a:extLst>
              <a:ext uri="{FF2B5EF4-FFF2-40B4-BE49-F238E27FC236}">
                <a16:creationId xmlns:a16="http://schemas.microsoft.com/office/drawing/2014/main" id="{95FBD1BC-347A-3995-42C6-C6C81D8328DB}"/>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2471117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Shape&#10;&#10;Description automatically generated with medium confidence">
            <a:extLst>
              <a:ext uri="{FF2B5EF4-FFF2-40B4-BE49-F238E27FC236}">
                <a16:creationId xmlns:a16="http://schemas.microsoft.com/office/drawing/2014/main" id="{1AF8AF77-0151-E7FE-9277-210AEC94A5A4}"/>
              </a:ext>
            </a:extLst>
          </p:cNvPr>
          <p:cNvPicPr>
            <a:picLocks noGrp="1" noChangeAspect="1"/>
          </p:cNvPicPr>
          <p:nvPr>
            <p:ph idx="1"/>
          </p:nvPr>
        </p:nvPicPr>
        <p:blipFill>
          <a:blip r:embed="rId2"/>
          <a:stretch>
            <a:fillRect/>
          </a:stretch>
        </p:blipFill>
        <p:spPr>
          <a:xfrm>
            <a:off x="643467" y="866310"/>
            <a:ext cx="10905066" cy="5125380"/>
          </a:xfrm>
          <a:prstGeom prst="rect">
            <a:avLst/>
          </a:prstGeom>
        </p:spPr>
      </p:pic>
      <p:sp>
        <p:nvSpPr>
          <p:cNvPr id="4" name="Footer Placeholder 3">
            <a:extLst>
              <a:ext uri="{FF2B5EF4-FFF2-40B4-BE49-F238E27FC236}">
                <a16:creationId xmlns:a16="http://schemas.microsoft.com/office/drawing/2014/main" id="{2420A57B-67B8-3941-0992-6A476E1F643E}"/>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36371349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Shape&#10;&#10;Description automatically generated with medium confidence">
            <a:extLst>
              <a:ext uri="{FF2B5EF4-FFF2-40B4-BE49-F238E27FC236}">
                <a16:creationId xmlns:a16="http://schemas.microsoft.com/office/drawing/2014/main" id="{863043F9-BD80-55BE-DCA5-C45BAB23B1E6}"/>
              </a:ext>
            </a:extLst>
          </p:cNvPr>
          <p:cNvPicPr>
            <a:picLocks noGrp="1" noChangeAspect="1"/>
          </p:cNvPicPr>
          <p:nvPr>
            <p:ph idx="1"/>
          </p:nvPr>
        </p:nvPicPr>
        <p:blipFill>
          <a:blip r:embed="rId2"/>
          <a:stretch>
            <a:fillRect/>
          </a:stretch>
        </p:blipFill>
        <p:spPr>
          <a:xfrm>
            <a:off x="643467" y="893573"/>
            <a:ext cx="10905066" cy="5070854"/>
          </a:xfrm>
          <a:prstGeom prst="rect">
            <a:avLst/>
          </a:prstGeom>
        </p:spPr>
      </p:pic>
      <p:sp>
        <p:nvSpPr>
          <p:cNvPr id="4" name="Footer Placeholder 3">
            <a:extLst>
              <a:ext uri="{FF2B5EF4-FFF2-40B4-BE49-F238E27FC236}">
                <a16:creationId xmlns:a16="http://schemas.microsoft.com/office/drawing/2014/main" id="{42637B8B-3B66-D11B-D054-964544EA4E3D}"/>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3753948292"/>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range">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Arial">
      <a:maj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range">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Arial">
      <a:maj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334</TotalTime>
  <Words>69</Words>
  <Application>Microsoft Office PowerPoint</Application>
  <PresentationFormat>Widescreen</PresentationFormat>
  <Paragraphs>15</Paragraphs>
  <Slides>13</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Sarah Gothard</dc:creator>
  <cp:lastModifiedBy>Gothard, Sarah</cp:lastModifiedBy>
  <cp:revision>33</cp:revision>
  <dcterms:created xsi:type="dcterms:W3CDTF">2019-09-28T20:24:12Z</dcterms:created>
  <dcterms:modified xsi:type="dcterms:W3CDTF">2023-01-21T14:02:38Z</dcterms:modified>
</cp:coreProperties>
</file>