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1" r:id="rId3"/>
    <p:sldId id="262" r:id="rId4"/>
    <p:sldId id="263" r:id="rId5"/>
    <p:sldId id="265" r:id="rId6"/>
    <p:sldId id="266"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2" autoAdjust="0"/>
    <p:restoredTop sz="94660"/>
  </p:normalViewPr>
  <p:slideViewPr>
    <p:cSldViewPr snapToGrid="0">
      <p:cViewPr varScale="1">
        <p:scale>
          <a:sx n="70" d="100"/>
          <a:sy n="70" d="100"/>
        </p:scale>
        <p:origin x="56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11/26/2023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11/26/2023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11/26/2023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11/26/2023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11/26/2023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11/26/2023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11/26/2023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11/26/2023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11/26/2023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11/26/2023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11/26/2023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11/26/2023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11/26/2023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 name="Rectangle 156">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7297AC4-BC54-F99F-23A5-D991A40D0EA1}"/>
              </a:ext>
            </a:extLst>
          </p:cNvPr>
          <p:cNvPicPr>
            <a:picLocks noChangeAspect="1"/>
          </p:cNvPicPr>
          <p:nvPr/>
        </p:nvPicPr>
        <p:blipFill>
          <a:blip r:embed="rId3"/>
          <a:stretch>
            <a:fillRect/>
          </a:stretch>
        </p:blipFill>
        <p:spPr>
          <a:xfrm>
            <a:off x="643467" y="2324862"/>
            <a:ext cx="10905066" cy="2208276"/>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 name="Rectangle 10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3D81121-2860-CD12-8857-26C9D3581B06}"/>
              </a:ext>
            </a:extLst>
          </p:cNvPr>
          <p:cNvPicPr>
            <a:picLocks noChangeAspect="1"/>
          </p:cNvPicPr>
          <p:nvPr/>
        </p:nvPicPr>
        <p:blipFill>
          <a:blip r:embed="rId2"/>
          <a:stretch>
            <a:fillRect/>
          </a:stretch>
        </p:blipFill>
        <p:spPr>
          <a:xfrm>
            <a:off x="790222" y="643467"/>
            <a:ext cx="10611555"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68727E57-1157-AEE5-1410-479EB80B2487}"/>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B0C0F260-BA25-7D47-BB8D-3A2B53A4E9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220967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E724C91-8C99-4E75-EF8C-71D6809B8B49}"/>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DF450A0F-CBFE-AA28-ECE9-E642FDF5D2B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949586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68727E57-1157-AEE5-1410-479EB80B2487}"/>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B0C0F260-BA25-7D47-BB8D-3A2B53A4E9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06766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79DDC6C-5726-BD76-3EE2-716E247AA57F}"/>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13D60B9D-B810-CDE8-4F1E-4BF1A23483F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0488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68727E57-1157-AEE5-1410-479EB80B2487}"/>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B0C0F260-BA25-7D47-BB8D-3A2B53A4E9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434352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23</cp:revision>
  <dcterms:created xsi:type="dcterms:W3CDTF">2020-12-27T20:40:58Z</dcterms:created>
  <dcterms:modified xsi:type="dcterms:W3CDTF">2023-11-26T20:33:33Z</dcterms:modified>
</cp:coreProperties>
</file>