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8"/>
  </p:notesMasterIdLst>
  <p:handoutMasterIdLst>
    <p:handoutMasterId r:id="rId19"/>
  </p:handout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80"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22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6ACD9ED-3FF5-4EDC-A57A-047183009FC2}"/>
  </pc:docChgLst>
  <pc:docChgLst>
    <pc:chgData name="Sarah Gothard" userId="0e53f415fda5f162" providerId="LiveId" clId="{82D114AE-E092-49F6-B18E-66CB26195BEF}"/>
    <pc:docChg chg="undo custSel mod addSld delSld modSld modMainMaster">
      <pc:chgData name="Sarah Gothard" userId="0e53f415fda5f162" providerId="LiveId" clId="{82D114AE-E092-49F6-B18E-66CB26195BEF}" dt="2019-09-08T19:58:25.031" v="73"/>
      <pc:docMkLst>
        <pc:docMk/>
      </pc:docMkLst>
      <pc:sldChg chg="addSp delSp modSp">
        <pc:chgData name="Sarah Gothard" userId="0e53f415fda5f162" providerId="LiveId" clId="{82D114AE-E092-49F6-B18E-66CB26195BEF}" dt="2019-09-08T18:46:13.016" v="53"/>
        <pc:sldMkLst>
          <pc:docMk/>
          <pc:sldMk cId="2910433961" sldId="256"/>
        </pc:sldMkLst>
        <pc:spChg chg="mod">
          <ac:chgData name="Sarah Gothard" userId="0e53f415fda5f162" providerId="LiveId" clId="{82D114AE-E092-49F6-B18E-66CB26195BEF}" dt="2019-09-08T18:45:58" v="19" actId="1035"/>
          <ac:spMkLst>
            <pc:docMk/>
            <pc:sldMk cId="2910433961" sldId="256"/>
            <ac:spMk id="4" creationId="{FD60A99A-3D3E-41F4-8FB2-F58BC94B1563}"/>
          </ac:spMkLst>
        </pc:spChg>
        <pc:picChg chg="add">
          <ac:chgData name="Sarah Gothard" userId="0e53f415fda5f162" providerId="LiveId" clId="{82D114AE-E092-49F6-B18E-66CB26195BEF}" dt="2019-09-08T18:46:13.016" v="53"/>
          <ac:picMkLst>
            <pc:docMk/>
            <pc:sldMk cId="2910433961" sldId="256"/>
            <ac:picMk id="2" creationId="{88D204A5-24ED-44F9-B8E9-A08F4921E409}"/>
          </ac:picMkLst>
        </pc:picChg>
        <pc:picChg chg="del mod">
          <ac:chgData name="Sarah Gothard" userId="0e53f415fda5f162" providerId="LiveId" clId="{82D114AE-E092-49F6-B18E-66CB26195BEF}" dt="2019-09-08T18:45:22.574" v="1" actId="478"/>
          <ac:picMkLst>
            <pc:docMk/>
            <pc:sldMk cId="2910433961" sldId="256"/>
            <ac:picMk id="5" creationId="{B1A3E2AD-5709-4AE4-832A-DA5736E1F494}"/>
          </ac:picMkLst>
        </pc:picChg>
      </pc:sldChg>
      <pc:sldChg chg="addSp delSp modSp">
        <pc:chgData name="Sarah Gothard" userId="0e53f415fda5f162" providerId="LiveId" clId="{82D114AE-E092-49F6-B18E-66CB26195BEF}" dt="2019-09-08T19:22:14.343" v="54"/>
        <pc:sldMkLst>
          <pc:docMk/>
          <pc:sldMk cId="20734884" sldId="266"/>
        </pc:sldMkLst>
        <pc:spChg chg="add del mod">
          <ac:chgData name="Sarah Gothard" userId="0e53f415fda5f162" providerId="LiveId" clId="{82D114AE-E092-49F6-B18E-66CB26195BEF}" dt="2019-09-08T18:45:44.572" v="12" actId="478"/>
          <ac:spMkLst>
            <pc:docMk/>
            <pc:sldMk cId="20734884" sldId="266"/>
            <ac:spMk id="3" creationId="{C456CAE8-E2E5-49E9-9442-1FBE73E36767}"/>
          </ac:spMkLst>
        </pc:spChg>
        <pc:spChg chg="mod">
          <ac:chgData name="Sarah Gothard" userId="0e53f415fda5f162" providerId="LiveId" clId="{82D114AE-E092-49F6-B18E-66CB26195BEF}" dt="2019-09-08T18:45:38.814" v="10" actId="1036"/>
          <ac:spMkLst>
            <pc:docMk/>
            <pc:sldMk cId="20734884" sldId="266"/>
            <ac:spMk id="4" creationId="{1E30E8FD-15B7-4CA6-8207-5C4E741CBDD1}"/>
          </ac:spMkLst>
        </pc:spChg>
        <pc:picChg chg="del mod">
          <ac:chgData name="Sarah Gothard" userId="0e53f415fda5f162" providerId="LiveId" clId="{82D114AE-E092-49F6-B18E-66CB26195BEF}" dt="2019-09-08T18:45:41.113" v="11" actId="478"/>
          <ac:picMkLst>
            <pc:docMk/>
            <pc:sldMk cId="20734884" sldId="266"/>
            <ac:picMk id="5" creationId="{A6936544-6055-42C7-83AC-908D6C7C655F}"/>
          </ac:picMkLst>
        </pc:picChg>
        <pc:picChg chg="add">
          <ac:chgData name="Sarah Gothard" userId="0e53f415fda5f162" providerId="LiveId" clId="{82D114AE-E092-49F6-B18E-66CB26195BEF}" dt="2019-09-08T19:22:14.343" v="54"/>
          <ac:picMkLst>
            <pc:docMk/>
            <pc:sldMk cId="20734884" sldId="266"/>
            <ac:picMk id="6" creationId="{BF62EC50-C063-4C32-952D-5D4747BC0AC2}"/>
          </ac:picMkLst>
        </pc:picChg>
      </pc:sldChg>
      <pc:sldChg chg="addSp add">
        <pc:chgData name="Sarah Gothard" userId="0e53f415fda5f162" providerId="LiveId" clId="{82D114AE-E092-49F6-B18E-66CB26195BEF}" dt="2019-09-08T19:30:04.174" v="64"/>
        <pc:sldMkLst>
          <pc:docMk/>
          <pc:sldMk cId="2037211979" sldId="267"/>
        </pc:sldMkLst>
        <pc:picChg chg="add">
          <ac:chgData name="Sarah Gothard" userId="0e53f415fda5f162" providerId="LiveId" clId="{82D114AE-E092-49F6-B18E-66CB26195BEF}" dt="2019-09-08T19:30:04.174" v="64"/>
          <ac:picMkLst>
            <pc:docMk/>
            <pc:sldMk cId="2037211979" sldId="267"/>
            <ac:picMk id="2" creationId="{6CEC4CC4-0265-4CF0-8F29-8AE675AE7D84}"/>
          </ac:picMkLst>
        </pc:picChg>
      </pc:sldChg>
      <pc:sldChg chg="addSp add">
        <pc:chgData name="Sarah Gothard" userId="0e53f415fda5f162" providerId="LiveId" clId="{82D114AE-E092-49F6-B18E-66CB26195BEF}" dt="2019-09-08T19:55:01.823" v="69"/>
        <pc:sldMkLst>
          <pc:docMk/>
          <pc:sldMk cId="618522860" sldId="268"/>
        </pc:sldMkLst>
        <pc:picChg chg="add">
          <ac:chgData name="Sarah Gothard" userId="0e53f415fda5f162" providerId="LiveId" clId="{82D114AE-E092-49F6-B18E-66CB26195BEF}" dt="2019-09-08T19:55:01.823" v="69"/>
          <ac:picMkLst>
            <pc:docMk/>
            <pc:sldMk cId="618522860" sldId="268"/>
            <ac:picMk id="2" creationId="{DE8DD4D3-3110-4823-BA02-E0E2988B0DB7}"/>
          </ac:picMkLst>
        </pc:picChg>
      </pc:sldChg>
      <pc:sldChg chg="addSp add">
        <pc:chgData name="Sarah Gothard" userId="0e53f415fda5f162" providerId="LiveId" clId="{82D114AE-E092-49F6-B18E-66CB26195BEF}" dt="2019-09-08T19:24:42.202" v="55"/>
        <pc:sldMkLst>
          <pc:docMk/>
          <pc:sldMk cId="2497669800" sldId="269"/>
        </pc:sldMkLst>
        <pc:picChg chg="add">
          <ac:chgData name="Sarah Gothard" userId="0e53f415fda5f162" providerId="LiveId" clId="{82D114AE-E092-49F6-B18E-66CB26195BEF}" dt="2019-09-08T19:24:42.202" v="55"/>
          <ac:picMkLst>
            <pc:docMk/>
            <pc:sldMk cId="2497669800" sldId="269"/>
            <ac:picMk id="2" creationId="{EE2F95CD-4B71-4137-AC9C-4C7415FA2883}"/>
          </ac:picMkLst>
        </pc:picChg>
      </pc:sldChg>
      <pc:sldChg chg="addSp add">
        <pc:chgData name="Sarah Gothard" userId="0e53f415fda5f162" providerId="LiveId" clId="{82D114AE-E092-49F6-B18E-66CB26195BEF}" dt="2019-09-08T19:51:07.753" v="65"/>
        <pc:sldMkLst>
          <pc:docMk/>
          <pc:sldMk cId="2342463979" sldId="270"/>
        </pc:sldMkLst>
        <pc:picChg chg="add">
          <ac:chgData name="Sarah Gothard" userId="0e53f415fda5f162" providerId="LiveId" clId="{82D114AE-E092-49F6-B18E-66CB26195BEF}" dt="2019-09-08T19:51:07.753" v="65"/>
          <ac:picMkLst>
            <pc:docMk/>
            <pc:sldMk cId="2342463979" sldId="270"/>
            <ac:picMk id="2" creationId="{D9E15EA8-8E32-48C7-9B5A-5480A7FE53CE}"/>
          </ac:picMkLst>
        </pc:picChg>
      </pc:sldChg>
      <pc:sldChg chg="addSp add">
        <pc:chgData name="Sarah Gothard" userId="0e53f415fda5f162" providerId="LiveId" clId="{82D114AE-E092-49F6-B18E-66CB26195BEF}" dt="2019-09-08T19:56:51.628" v="70"/>
        <pc:sldMkLst>
          <pc:docMk/>
          <pc:sldMk cId="1069693863" sldId="271"/>
        </pc:sldMkLst>
        <pc:picChg chg="add">
          <ac:chgData name="Sarah Gothard" userId="0e53f415fda5f162" providerId="LiveId" clId="{82D114AE-E092-49F6-B18E-66CB26195BEF}" dt="2019-09-08T19:56:51.628" v="70"/>
          <ac:picMkLst>
            <pc:docMk/>
            <pc:sldMk cId="1069693863" sldId="271"/>
            <ac:picMk id="2" creationId="{562F7EE2-D295-473B-BAEF-C46E70E1D186}"/>
          </ac:picMkLst>
        </pc:picChg>
      </pc:sldChg>
      <pc:sldChg chg="addSp delSp modSp add mod setBg">
        <pc:chgData name="Sarah Gothard" userId="0e53f415fda5f162" providerId="LiveId" clId="{82D114AE-E092-49F6-B18E-66CB26195BEF}" dt="2019-09-08T19:26:15.473" v="58" actId="26606"/>
        <pc:sldMkLst>
          <pc:docMk/>
          <pc:sldMk cId="2736799524" sldId="272"/>
        </pc:sldMkLst>
        <pc:spChg chg="mod ord">
          <ac:chgData name="Sarah Gothard" userId="0e53f415fda5f162" providerId="LiveId" clId="{82D114AE-E092-49F6-B18E-66CB26195BEF}" dt="2019-09-08T19:26:15.473" v="58" actId="26606"/>
          <ac:spMkLst>
            <pc:docMk/>
            <pc:sldMk cId="2736799524" sldId="272"/>
            <ac:spMk id="4" creationId="{1E30E8FD-15B7-4CA6-8207-5C4E741CBDD1}"/>
          </ac:spMkLst>
        </pc:spChg>
        <pc:spChg chg="add del">
          <ac:chgData name="Sarah Gothard" userId="0e53f415fda5f162" providerId="LiveId" clId="{82D114AE-E092-49F6-B18E-66CB26195BEF}" dt="2019-09-08T19:26:15.473" v="58" actId="26606"/>
          <ac:spMkLst>
            <pc:docMk/>
            <pc:sldMk cId="2736799524" sldId="272"/>
            <ac:spMk id="9" creationId="{32BC26D8-82FB-445E-AA49-62A77D7C1EE0}"/>
          </ac:spMkLst>
        </pc:spChg>
        <pc:spChg chg="add del">
          <ac:chgData name="Sarah Gothard" userId="0e53f415fda5f162" providerId="LiveId" clId="{82D114AE-E092-49F6-B18E-66CB26195BEF}" dt="2019-09-08T19:26:15.473" v="58" actId="26606"/>
          <ac:spMkLst>
            <pc:docMk/>
            <pc:sldMk cId="2736799524" sldId="272"/>
            <ac:spMk id="11" creationId="{CB44330D-EA18-4254-AA95-EB49948539B8}"/>
          </ac:spMkLst>
        </pc:spChg>
        <pc:picChg chg="add mod">
          <ac:chgData name="Sarah Gothard" userId="0e53f415fda5f162" providerId="LiveId" clId="{82D114AE-E092-49F6-B18E-66CB26195BEF}" dt="2019-09-08T19:26:15.473" v="58" actId="26606"/>
          <ac:picMkLst>
            <pc:docMk/>
            <pc:sldMk cId="2736799524" sldId="272"/>
            <ac:picMk id="2" creationId="{173693BC-7171-4D03-B91A-463B52332C58}"/>
          </ac:picMkLst>
        </pc:picChg>
      </pc:sldChg>
      <pc:sldChg chg="addSp add">
        <pc:chgData name="Sarah Gothard" userId="0e53f415fda5f162" providerId="LiveId" clId="{82D114AE-E092-49F6-B18E-66CB26195BEF}" dt="2019-09-08T19:52:05.511" v="66"/>
        <pc:sldMkLst>
          <pc:docMk/>
          <pc:sldMk cId="2696509155" sldId="273"/>
        </pc:sldMkLst>
        <pc:picChg chg="add">
          <ac:chgData name="Sarah Gothard" userId="0e53f415fda5f162" providerId="LiveId" clId="{82D114AE-E092-49F6-B18E-66CB26195BEF}" dt="2019-09-08T19:52:05.511" v="66"/>
          <ac:picMkLst>
            <pc:docMk/>
            <pc:sldMk cId="2696509155" sldId="273"/>
            <ac:picMk id="2" creationId="{707A71C3-F019-4A42-94DD-4D3B4DD678B7}"/>
          </ac:picMkLst>
        </pc:picChg>
      </pc:sldChg>
      <pc:sldChg chg="addSp add">
        <pc:chgData name="Sarah Gothard" userId="0e53f415fda5f162" providerId="LiveId" clId="{82D114AE-E092-49F6-B18E-66CB26195BEF}" dt="2019-09-08T19:57:29.479" v="71"/>
        <pc:sldMkLst>
          <pc:docMk/>
          <pc:sldMk cId="3519765337" sldId="274"/>
        </pc:sldMkLst>
        <pc:picChg chg="add">
          <ac:chgData name="Sarah Gothard" userId="0e53f415fda5f162" providerId="LiveId" clId="{82D114AE-E092-49F6-B18E-66CB26195BEF}" dt="2019-09-08T19:57:29.479" v="71"/>
          <ac:picMkLst>
            <pc:docMk/>
            <pc:sldMk cId="3519765337" sldId="274"/>
            <ac:picMk id="2" creationId="{4CE8A97B-2060-4A1D-98B5-CC3B84673821}"/>
          </ac:picMkLst>
        </pc:picChg>
      </pc:sldChg>
      <pc:sldChg chg="addSp add">
        <pc:chgData name="Sarah Gothard" userId="0e53f415fda5f162" providerId="LiveId" clId="{82D114AE-E092-49F6-B18E-66CB26195BEF}" dt="2019-09-08T19:27:12.191" v="59"/>
        <pc:sldMkLst>
          <pc:docMk/>
          <pc:sldMk cId="1032431651" sldId="275"/>
        </pc:sldMkLst>
        <pc:picChg chg="add">
          <ac:chgData name="Sarah Gothard" userId="0e53f415fda5f162" providerId="LiveId" clId="{82D114AE-E092-49F6-B18E-66CB26195BEF}" dt="2019-09-08T19:27:12.191" v="59"/>
          <ac:picMkLst>
            <pc:docMk/>
            <pc:sldMk cId="1032431651" sldId="275"/>
            <ac:picMk id="2" creationId="{085A172E-2873-484C-9F75-3EFB0CEF9D57}"/>
          </ac:picMkLst>
        </pc:picChg>
      </pc:sldChg>
      <pc:sldChg chg="addSp add">
        <pc:chgData name="Sarah Gothard" userId="0e53f415fda5f162" providerId="LiveId" clId="{82D114AE-E092-49F6-B18E-66CB26195BEF}" dt="2019-09-08T19:53:05.940" v="67"/>
        <pc:sldMkLst>
          <pc:docMk/>
          <pc:sldMk cId="2099161341" sldId="276"/>
        </pc:sldMkLst>
        <pc:picChg chg="add">
          <ac:chgData name="Sarah Gothard" userId="0e53f415fda5f162" providerId="LiveId" clId="{82D114AE-E092-49F6-B18E-66CB26195BEF}" dt="2019-09-08T19:53:05.940" v="67"/>
          <ac:picMkLst>
            <pc:docMk/>
            <pc:sldMk cId="2099161341" sldId="276"/>
            <ac:picMk id="2" creationId="{2319EF87-C3E2-4F6E-8685-C1AA9F44F6D8}"/>
          </ac:picMkLst>
        </pc:picChg>
      </pc:sldChg>
      <pc:sldChg chg="addSp add">
        <pc:chgData name="Sarah Gothard" userId="0e53f415fda5f162" providerId="LiveId" clId="{82D114AE-E092-49F6-B18E-66CB26195BEF}" dt="2019-09-08T19:58:00.536" v="72"/>
        <pc:sldMkLst>
          <pc:docMk/>
          <pc:sldMk cId="1634999464" sldId="277"/>
        </pc:sldMkLst>
        <pc:picChg chg="add">
          <ac:chgData name="Sarah Gothard" userId="0e53f415fda5f162" providerId="LiveId" clId="{82D114AE-E092-49F6-B18E-66CB26195BEF}" dt="2019-09-08T19:58:00.536" v="72"/>
          <ac:picMkLst>
            <pc:docMk/>
            <pc:sldMk cId="1634999464" sldId="277"/>
            <ac:picMk id="2" creationId="{511C216C-E0B5-488C-933A-AF788D02FD05}"/>
          </ac:picMkLst>
        </pc:picChg>
      </pc:sldChg>
      <pc:sldChg chg="addSp add">
        <pc:chgData name="Sarah Gothard" userId="0e53f415fda5f162" providerId="LiveId" clId="{82D114AE-E092-49F6-B18E-66CB26195BEF}" dt="2019-09-08T19:28:18.959" v="63"/>
        <pc:sldMkLst>
          <pc:docMk/>
          <pc:sldMk cId="4076224207" sldId="278"/>
        </pc:sldMkLst>
        <pc:picChg chg="add">
          <ac:chgData name="Sarah Gothard" userId="0e53f415fda5f162" providerId="LiveId" clId="{82D114AE-E092-49F6-B18E-66CB26195BEF}" dt="2019-09-08T19:28:18.959" v="63"/>
          <ac:picMkLst>
            <pc:docMk/>
            <pc:sldMk cId="4076224207" sldId="278"/>
            <ac:picMk id="2" creationId="{F3A992C1-7862-416C-95FE-69AEC5A80867}"/>
          </ac:picMkLst>
        </pc:picChg>
      </pc:sldChg>
      <pc:sldChg chg="addSp add">
        <pc:chgData name="Sarah Gothard" userId="0e53f415fda5f162" providerId="LiveId" clId="{82D114AE-E092-49F6-B18E-66CB26195BEF}" dt="2019-09-08T19:58:25.031" v="73"/>
        <pc:sldMkLst>
          <pc:docMk/>
          <pc:sldMk cId="155725157" sldId="279"/>
        </pc:sldMkLst>
        <pc:picChg chg="add">
          <ac:chgData name="Sarah Gothard" userId="0e53f415fda5f162" providerId="LiveId" clId="{82D114AE-E092-49F6-B18E-66CB26195BEF}" dt="2019-09-08T19:58:25.031" v="73"/>
          <ac:picMkLst>
            <pc:docMk/>
            <pc:sldMk cId="155725157" sldId="279"/>
            <ac:picMk id="2" creationId="{9F11FE94-78D9-443E-8F71-8EF91BB17DC2}"/>
          </ac:picMkLst>
        </pc:picChg>
      </pc:sldChg>
      <pc:sldChg chg="addSp add">
        <pc:chgData name="Sarah Gothard" userId="0e53f415fda5f162" providerId="LiveId" clId="{82D114AE-E092-49F6-B18E-66CB26195BEF}" dt="2019-09-08T19:53:52.660" v="68"/>
        <pc:sldMkLst>
          <pc:docMk/>
          <pc:sldMk cId="1894942526" sldId="280"/>
        </pc:sldMkLst>
        <pc:picChg chg="add">
          <ac:chgData name="Sarah Gothard" userId="0e53f415fda5f162" providerId="LiveId" clId="{82D114AE-E092-49F6-B18E-66CB26195BEF}" dt="2019-09-08T19:53:52.660" v="68"/>
          <ac:picMkLst>
            <pc:docMk/>
            <pc:sldMk cId="1894942526" sldId="280"/>
            <ac:picMk id="2" creationId="{5076524A-283F-453C-B6D7-0F332818DB81}"/>
          </ac:picMkLst>
        </pc:picChg>
      </pc:sldChg>
    </pc:docChg>
  </pc:docChgLst>
  <pc:docChgLst>
    <pc:chgData name="Sarah Gothard" userId="0e53f415fda5f162" providerId="LiveId" clId="{EBCBA8C7-1B58-4566-BA25-3C4CC01CF4AE}"/>
  </pc:docChgLst>
  <pc:docChgLst>
    <pc:chgData name="Sarah Gothard" userId="0e53f415fda5f162" providerId="LiveId" clId="{32549B2F-B70B-42C0-AC4E-3EDC806E6215}"/>
    <pc:docChg chg="custSel mod modSld">
      <pc:chgData name="Sarah Gothard" userId="0e53f415fda5f162" providerId="LiveId" clId="{32549B2F-B70B-42C0-AC4E-3EDC806E6215}" dt="2019-09-28T20:24:12.558" v="15" actId="26606"/>
      <pc:docMkLst>
        <pc:docMk/>
      </pc:docMkLst>
      <pc:sldChg chg="addSp modSp mod setBg">
        <pc:chgData name="Sarah Gothard" userId="0e53f415fda5f162" providerId="LiveId" clId="{32549B2F-B70B-42C0-AC4E-3EDC806E6215}" dt="2019-09-28T20:22:55.007" v="0" actId="26606"/>
        <pc:sldMkLst>
          <pc:docMk/>
          <pc:sldMk cId="2910433961" sldId="256"/>
        </pc:sldMkLst>
        <pc:spChg chg="mod ord">
          <ac:chgData name="Sarah Gothard" userId="0e53f415fda5f162" providerId="LiveId" clId="{32549B2F-B70B-42C0-AC4E-3EDC806E6215}" dt="2019-09-28T20:22:55.007" v="0" actId="26606"/>
          <ac:spMkLst>
            <pc:docMk/>
            <pc:sldMk cId="2910433961" sldId="256"/>
            <ac:spMk id="4" creationId="{FD60A99A-3D3E-41F4-8FB2-F58BC94B1563}"/>
          </ac:spMkLst>
        </pc:spChg>
        <pc:spChg chg="add">
          <ac:chgData name="Sarah Gothard" userId="0e53f415fda5f162" providerId="LiveId" clId="{32549B2F-B70B-42C0-AC4E-3EDC806E6215}" dt="2019-09-28T20:22:55.007" v="0" actId="26606"/>
          <ac:spMkLst>
            <pc:docMk/>
            <pc:sldMk cId="2910433961" sldId="256"/>
            <ac:spMk id="9" creationId="{32BC26D8-82FB-445E-AA49-62A77D7C1EE0}"/>
          </ac:spMkLst>
        </pc:spChg>
        <pc:spChg chg="add">
          <ac:chgData name="Sarah Gothard" userId="0e53f415fda5f162" providerId="LiveId" clId="{32549B2F-B70B-42C0-AC4E-3EDC806E6215}" dt="2019-09-28T20:22:55.007" v="0" actId="26606"/>
          <ac:spMkLst>
            <pc:docMk/>
            <pc:sldMk cId="2910433961" sldId="256"/>
            <ac:spMk id="11" creationId="{CB44330D-EA18-4254-AA95-EB49948539B8}"/>
          </ac:spMkLst>
        </pc:spChg>
        <pc:picChg chg="mod">
          <ac:chgData name="Sarah Gothard" userId="0e53f415fda5f162" providerId="LiveId" clId="{32549B2F-B70B-42C0-AC4E-3EDC806E6215}" dt="2019-09-28T20:22:55.007" v="0" actId="26606"/>
          <ac:picMkLst>
            <pc:docMk/>
            <pc:sldMk cId="2910433961" sldId="256"/>
            <ac:picMk id="2" creationId="{88D204A5-24ED-44F9-B8E9-A08F4921E409}"/>
          </ac:picMkLst>
        </pc:picChg>
      </pc:sldChg>
      <pc:sldChg chg="addSp modSp mod setBg">
        <pc:chgData name="Sarah Gothard" userId="0e53f415fda5f162" providerId="LiveId" clId="{32549B2F-B70B-42C0-AC4E-3EDC806E6215}" dt="2019-09-28T20:22:57.620" v="1" actId="26606"/>
        <pc:sldMkLst>
          <pc:docMk/>
          <pc:sldMk cId="20734884" sldId="266"/>
        </pc:sldMkLst>
        <pc:spChg chg="mod ord">
          <ac:chgData name="Sarah Gothard" userId="0e53f415fda5f162" providerId="LiveId" clId="{32549B2F-B70B-42C0-AC4E-3EDC806E6215}" dt="2019-09-28T20:22:57.620" v="1" actId="26606"/>
          <ac:spMkLst>
            <pc:docMk/>
            <pc:sldMk cId="20734884" sldId="266"/>
            <ac:spMk id="4" creationId="{1E30E8FD-15B7-4CA6-8207-5C4E741CBDD1}"/>
          </ac:spMkLst>
        </pc:spChg>
        <pc:spChg chg="add">
          <ac:chgData name="Sarah Gothard" userId="0e53f415fda5f162" providerId="LiveId" clId="{32549B2F-B70B-42C0-AC4E-3EDC806E6215}" dt="2019-09-28T20:22:57.620" v="1" actId="26606"/>
          <ac:spMkLst>
            <pc:docMk/>
            <pc:sldMk cId="20734884" sldId="266"/>
            <ac:spMk id="11" creationId="{32BC26D8-82FB-445E-AA49-62A77D7C1EE0}"/>
          </ac:spMkLst>
        </pc:spChg>
        <pc:spChg chg="add">
          <ac:chgData name="Sarah Gothard" userId="0e53f415fda5f162" providerId="LiveId" clId="{32549B2F-B70B-42C0-AC4E-3EDC806E6215}" dt="2019-09-28T20:22:57.620" v="1" actId="26606"/>
          <ac:spMkLst>
            <pc:docMk/>
            <pc:sldMk cId="20734884" sldId="266"/>
            <ac:spMk id="13" creationId="{CB44330D-EA18-4254-AA95-EB49948539B8}"/>
          </ac:spMkLst>
        </pc:spChg>
        <pc:picChg chg="mod">
          <ac:chgData name="Sarah Gothard" userId="0e53f415fda5f162" providerId="LiveId" clId="{32549B2F-B70B-42C0-AC4E-3EDC806E6215}" dt="2019-09-28T20:22:57.620" v="1" actId="26606"/>
          <ac:picMkLst>
            <pc:docMk/>
            <pc:sldMk cId="20734884" sldId="266"/>
            <ac:picMk id="6" creationId="{BF62EC50-C063-4C32-952D-5D4747BC0AC2}"/>
          </ac:picMkLst>
        </pc:picChg>
      </pc:sldChg>
      <pc:sldChg chg="addSp modSp mod setBg">
        <pc:chgData name="Sarah Gothard" userId="0e53f415fda5f162" providerId="LiveId" clId="{32549B2F-B70B-42C0-AC4E-3EDC806E6215}" dt="2019-09-28T20:22:59.729" v="2" actId="26606"/>
        <pc:sldMkLst>
          <pc:docMk/>
          <pc:sldMk cId="2037211979" sldId="267"/>
        </pc:sldMkLst>
        <pc:spChg chg="mod ord">
          <ac:chgData name="Sarah Gothard" userId="0e53f415fda5f162" providerId="LiveId" clId="{32549B2F-B70B-42C0-AC4E-3EDC806E6215}" dt="2019-09-28T20:22:59.729" v="2" actId="26606"/>
          <ac:spMkLst>
            <pc:docMk/>
            <pc:sldMk cId="2037211979" sldId="267"/>
            <ac:spMk id="4" creationId="{1E30E8FD-15B7-4CA6-8207-5C4E741CBDD1}"/>
          </ac:spMkLst>
        </pc:spChg>
        <pc:spChg chg="add">
          <ac:chgData name="Sarah Gothard" userId="0e53f415fda5f162" providerId="LiveId" clId="{32549B2F-B70B-42C0-AC4E-3EDC806E6215}" dt="2019-09-28T20:22:59.729" v="2" actId="26606"/>
          <ac:spMkLst>
            <pc:docMk/>
            <pc:sldMk cId="2037211979" sldId="267"/>
            <ac:spMk id="9" creationId="{32BC26D8-82FB-445E-AA49-62A77D7C1EE0}"/>
          </ac:spMkLst>
        </pc:spChg>
        <pc:spChg chg="add">
          <ac:chgData name="Sarah Gothard" userId="0e53f415fda5f162" providerId="LiveId" clId="{32549B2F-B70B-42C0-AC4E-3EDC806E6215}" dt="2019-09-28T20:22:59.729" v="2" actId="26606"/>
          <ac:spMkLst>
            <pc:docMk/>
            <pc:sldMk cId="2037211979" sldId="267"/>
            <ac:spMk id="11" creationId="{CB44330D-EA18-4254-AA95-EB49948539B8}"/>
          </ac:spMkLst>
        </pc:spChg>
        <pc:picChg chg="mod">
          <ac:chgData name="Sarah Gothard" userId="0e53f415fda5f162" providerId="LiveId" clId="{32549B2F-B70B-42C0-AC4E-3EDC806E6215}" dt="2019-09-28T20:22:59.729" v="2" actId="26606"/>
          <ac:picMkLst>
            <pc:docMk/>
            <pc:sldMk cId="2037211979" sldId="267"/>
            <ac:picMk id="2" creationId="{6CEC4CC4-0265-4CF0-8F29-8AE675AE7D84}"/>
          </ac:picMkLst>
        </pc:picChg>
      </pc:sldChg>
      <pc:sldChg chg="addSp modSp mod setBg">
        <pc:chgData name="Sarah Gothard" userId="0e53f415fda5f162" providerId="LiveId" clId="{32549B2F-B70B-42C0-AC4E-3EDC806E6215}" dt="2019-09-28T20:23:02.436" v="3" actId="26606"/>
        <pc:sldMkLst>
          <pc:docMk/>
          <pc:sldMk cId="618522860" sldId="268"/>
        </pc:sldMkLst>
        <pc:spChg chg="mod ord">
          <ac:chgData name="Sarah Gothard" userId="0e53f415fda5f162" providerId="LiveId" clId="{32549B2F-B70B-42C0-AC4E-3EDC806E6215}" dt="2019-09-28T20:23:02.436" v="3" actId="26606"/>
          <ac:spMkLst>
            <pc:docMk/>
            <pc:sldMk cId="618522860" sldId="268"/>
            <ac:spMk id="4" creationId="{1E30E8FD-15B7-4CA6-8207-5C4E741CBDD1}"/>
          </ac:spMkLst>
        </pc:spChg>
        <pc:spChg chg="add">
          <ac:chgData name="Sarah Gothard" userId="0e53f415fda5f162" providerId="LiveId" clId="{32549B2F-B70B-42C0-AC4E-3EDC806E6215}" dt="2019-09-28T20:23:02.436" v="3" actId="26606"/>
          <ac:spMkLst>
            <pc:docMk/>
            <pc:sldMk cId="618522860" sldId="268"/>
            <ac:spMk id="9" creationId="{32BC26D8-82FB-445E-AA49-62A77D7C1EE0}"/>
          </ac:spMkLst>
        </pc:spChg>
        <pc:spChg chg="add">
          <ac:chgData name="Sarah Gothard" userId="0e53f415fda5f162" providerId="LiveId" clId="{32549B2F-B70B-42C0-AC4E-3EDC806E6215}" dt="2019-09-28T20:23:02.436" v="3" actId="26606"/>
          <ac:spMkLst>
            <pc:docMk/>
            <pc:sldMk cId="618522860" sldId="268"/>
            <ac:spMk id="11" creationId="{CB44330D-EA18-4254-AA95-EB49948539B8}"/>
          </ac:spMkLst>
        </pc:spChg>
        <pc:picChg chg="mod">
          <ac:chgData name="Sarah Gothard" userId="0e53f415fda5f162" providerId="LiveId" clId="{32549B2F-B70B-42C0-AC4E-3EDC806E6215}" dt="2019-09-28T20:23:02.436" v="3" actId="26606"/>
          <ac:picMkLst>
            <pc:docMk/>
            <pc:sldMk cId="618522860" sldId="268"/>
            <ac:picMk id="2" creationId="{DE8DD4D3-3110-4823-BA02-E0E2988B0DB7}"/>
          </ac:picMkLst>
        </pc:picChg>
      </pc:sldChg>
      <pc:sldChg chg="addSp modSp mod setBg">
        <pc:chgData name="Sarah Gothard" userId="0e53f415fda5f162" providerId="LiveId" clId="{32549B2F-B70B-42C0-AC4E-3EDC806E6215}" dt="2019-09-28T20:23:05.698" v="4" actId="26606"/>
        <pc:sldMkLst>
          <pc:docMk/>
          <pc:sldMk cId="2497669800" sldId="269"/>
        </pc:sldMkLst>
        <pc:spChg chg="mod ord">
          <ac:chgData name="Sarah Gothard" userId="0e53f415fda5f162" providerId="LiveId" clId="{32549B2F-B70B-42C0-AC4E-3EDC806E6215}" dt="2019-09-28T20:23:05.698" v="4" actId="26606"/>
          <ac:spMkLst>
            <pc:docMk/>
            <pc:sldMk cId="2497669800" sldId="269"/>
            <ac:spMk id="4" creationId="{1E30E8FD-15B7-4CA6-8207-5C4E741CBDD1}"/>
          </ac:spMkLst>
        </pc:spChg>
        <pc:spChg chg="add">
          <ac:chgData name="Sarah Gothard" userId="0e53f415fda5f162" providerId="LiveId" clId="{32549B2F-B70B-42C0-AC4E-3EDC806E6215}" dt="2019-09-28T20:23:05.698" v="4" actId="26606"/>
          <ac:spMkLst>
            <pc:docMk/>
            <pc:sldMk cId="2497669800" sldId="269"/>
            <ac:spMk id="9" creationId="{32BC26D8-82FB-445E-AA49-62A77D7C1EE0}"/>
          </ac:spMkLst>
        </pc:spChg>
        <pc:spChg chg="add">
          <ac:chgData name="Sarah Gothard" userId="0e53f415fda5f162" providerId="LiveId" clId="{32549B2F-B70B-42C0-AC4E-3EDC806E6215}" dt="2019-09-28T20:23:05.698" v="4" actId="26606"/>
          <ac:spMkLst>
            <pc:docMk/>
            <pc:sldMk cId="2497669800" sldId="269"/>
            <ac:spMk id="11" creationId="{CB44330D-EA18-4254-AA95-EB49948539B8}"/>
          </ac:spMkLst>
        </pc:spChg>
        <pc:picChg chg="mod">
          <ac:chgData name="Sarah Gothard" userId="0e53f415fda5f162" providerId="LiveId" clId="{32549B2F-B70B-42C0-AC4E-3EDC806E6215}" dt="2019-09-28T20:23:05.698" v="4" actId="26606"/>
          <ac:picMkLst>
            <pc:docMk/>
            <pc:sldMk cId="2497669800" sldId="269"/>
            <ac:picMk id="2" creationId="{EE2F95CD-4B71-4137-AC9C-4C7415FA2883}"/>
          </ac:picMkLst>
        </pc:picChg>
      </pc:sldChg>
      <pc:sldChg chg="addSp modSp mod setBg">
        <pc:chgData name="Sarah Gothard" userId="0e53f415fda5f162" providerId="LiveId" clId="{32549B2F-B70B-42C0-AC4E-3EDC806E6215}" dt="2019-09-28T20:23:07.784" v="5" actId="26606"/>
        <pc:sldMkLst>
          <pc:docMk/>
          <pc:sldMk cId="2342463979" sldId="270"/>
        </pc:sldMkLst>
        <pc:spChg chg="mod ord">
          <ac:chgData name="Sarah Gothard" userId="0e53f415fda5f162" providerId="LiveId" clId="{32549B2F-B70B-42C0-AC4E-3EDC806E6215}" dt="2019-09-28T20:23:07.784" v="5" actId="26606"/>
          <ac:spMkLst>
            <pc:docMk/>
            <pc:sldMk cId="2342463979" sldId="270"/>
            <ac:spMk id="4" creationId="{1E30E8FD-15B7-4CA6-8207-5C4E741CBDD1}"/>
          </ac:spMkLst>
        </pc:spChg>
        <pc:spChg chg="add">
          <ac:chgData name="Sarah Gothard" userId="0e53f415fda5f162" providerId="LiveId" clId="{32549B2F-B70B-42C0-AC4E-3EDC806E6215}" dt="2019-09-28T20:23:07.784" v="5" actId="26606"/>
          <ac:spMkLst>
            <pc:docMk/>
            <pc:sldMk cId="2342463979" sldId="270"/>
            <ac:spMk id="9" creationId="{32BC26D8-82FB-445E-AA49-62A77D7C1EE0}"/>
          </ac:spMkLst>
        </pc:spChg>
        <pc:spChg chg="add">
          <ac:chgData name="Sarah Gothard" userId="0e53f415fda5f162" providerId="LiveId" clId="{32549B2F-B70B-42C0-AC4E-3EDC806E6215}" dt="2019-09-28T20:23:07.784" v="5" actId="26606"/>
          <ac:spMkLst>
            <pc:docMk/>
            <pc:sldMk cId="2342463979" sldId="270"/>
            <ac:spMk id="11" creationId="{CB44330D-EA18-4254-AA95-EB49948539B8}"/>
          </ac:spMkLst>
        </pc:spChg>
        <pc:picChg chg="mod">
          <ac:chgData name="Sarah Gothard" userId="0e53f415fda5f162" providerId="LiveId" clId="{32549B2F-B70B-42C0-AC4E-3EDC806E6215}" dt="2019-09-28T20:23:07.784" v="5" actId="26606"/>
          <ac:picMkLst>
            <pc:docMk/>
            <pc:sldMk cId="2342463979" sldId="270"/>
            <ac:picMk id="2" creationId="{D9E15EA8-8E32-48C7-9B5A-5480A7FE53CE}"/>
          </ac:picMkLst>
        </pc:picChg>
      </pc:sldChg>
      <pc:sldChg chg="addSp modSp mod setBg">
        <pc:chgData name="Sarah Gothard" userId="0e53f415fda5f162" providerId="LiveId" clId="{32549B2F-B70B-42C0-AC4E-3EDC806E6215}" dt="2019-09-28T20:23:09.743" v="6" actId="26606"/>
        <pc:sldMkLst>
          <pc:docMk/>
          <pc:sldMk cId="1069693863" sldId="271"/>
        </pc:sldMkLst>
        <pc:spChg chg="mod ord">
          <ac:chgData name="Sarah Gothard" userId="0e53f415fda5f162" providerId="LiveId" clId="{32549B2F-B70B-42C0-AC4E-3EDC806E6215}" dt="2019-09-28T20:23:09.743" v="6" actId="26606"/>
          <ac:spMkLst>
            <pc:docMk/>
            <pc:sldMk cId="1069693863" sldId="271"/>
            <ac:spMk id="4" creationId="{1E30E8FD-15B7-4CA6-8207-5C4E741CBDD1}"/>
          </ac:spMkLst>
        </pc:spChg>
        <pc:spChg chg="add">
          <ac:chgData name="Sarah Gothard" userId="0e53f415fda5f162" providerId="LiveId" clId="{32549B2F-B70B-42C0-AC4E-3EDC806E6215}" dt="2019-09-28T20:23:09.743" v="6" actId="26606"/>
          <ac:spMkLst>
            <pc:docMk/>
            <pc:sldMk cId="1069693863" sldId="271"/>
            <ac:spMk id="9" creationId="{32BC26D8-82FB-445E-AA49-62A77D7C1EE0}"/>
          </ac:spMkLst>
        </pc:spChg>
        <pc:spChg chg="add">
          <ac:chgData name="Sarah Gothard" userId="0e53f415fda5f162" providerId="LiveId" clId="{32549B2F-B70B-42C0-AC4E-3EDC806E6215}" dt="2019-09-28T20:23:09.743" v="6" actId="26606"/>
          <ac:spMkLst>
            <pc:docMk/>
            <pc:sldMk cId="1069693863" sldId="271"/>
            <ac:spMk id="11" creationId="{CB44330D-EA18-4254-AA95-EB49948539B8}"/>
          </ac:spMkLst>
        </pc:spChg>
        <pc:picChg chg="mod">
          <ac:chgData name="Sarah Gothard" userId="0e53f415fda5f162" providerId="LiveId" clId="{32549B2F-B70B-42C0-AC4E-3EDC806E6215}" dt="2019-09-28T20:23:09.743" v="6" actId="26606"/>
          <ac:picMkLst>
            <pc:docMk/>
            <pc:sldMk cId="1069693863" sldId="271"/>
            <ac:picMk id="2" creationId="{562F7EE2-D295-473B-BAEF-C46E70E1D186}"/>
          </ac:picMkLst>
        </pc:picChg>
      </pc:sldChg>
      <pc:sldChg chg="addSp modSp mod setBg">
        <pc:chgData name="Sarah Gothard" userId="0e53f415fda5f162" providerId="LiveId" clId="{32549B2F-B70B-42C0-AC4E-3EDC806E6215}" dt="2019-09-28T20:23:28.694" v="7" actId="26606"/>
        <pc:sldMkLst>
          <pc:docMk/>
          <pc:sldMk cId="2736799524" sldId="272"/>
        </pc:sldMkLst>
        <pc:spChg chg="mod ord">
          <ac:chgData name="Sarah Gothard" userId="0e53f415fda5f162" providerId="LiveId" clId="{32549B2F-B70B-42C0-AC4E-3EDC806E6215}" dt="2019-09-28T20:23:28.694" v="7" actId="26606"/>
          <ac:spMkLst>
            <pc:docMk/>
            <pc:sldMk cId="2736799524" sldId="272"/>
            <ac:spMk id="4" creationId="{1E30E8FD-15B7-4CA6-8207-5C4E741CBDD1}"/>
          </ac:spMkLst>
        </pc:spChg>
        <pc:spChg chg="add">
          <ac:chgData name="Sarah Gothard" userId="0e53f415fda5f162" providerId="LiveId" clId="{32549B2F-B70B-42C0-AC4E-3EDC806E6215}" dt="2019-09-28T20:23:28.694" v="7" actId="26606"/>
          <ac:spMkLst>
            <pc:docMk/>
            <pc:sldMk cId="2736799524" sldId="272"/>
            <ac:spMk id="6" creationId="{32BC26D8-82FB-445E-AA49-62A77D7C1EE0}"/>
          </ac:spMkLst>
        </pc:spChg>
        <pc:spChg chg="add">
          <ac:chgData name="Sarah Gothard" userId="0e53f415fda5f162" providerId="LiveId" clId="{32549B2F-B70B-42C0-AC4E-3EDC806E6215}" dt="2019-09-28T20:23:28.694" v="7" actId="26606"/>
          <ac:spMkLst>
            <pc:docMk/>
            <pc:sldMk cId="2736799524" sldId="272"/>
            <ac:spMk id="7" creationId="{CB44330D-EA18-4254-AA95-EB49948539B8}"/>
          </ac:spMkLst>
        </pc:spChg>
        <pc:picChg chg="mod">
          <ac:chgData name="Sarah Gothard" userId="0e53f415fda5f162" providerId="LiveId" clId="{32549B2F-B70B-42C0-AC4E-3EDC806E6215}" dt="2019-09-28T20:23:28.694" v="7" actId="26606"/>
          <ac:picMkLst>
            <pc:docMk/>
            <pc:sldMk cId="2736799524" sldId="272"/>
            <ac:picMk id="2" creationId="{173693BC-7171-4D03-B91A-463B52332C58}"/>
          </ac:picMkLst>
        </pc:picChg>
      </pc:sldChg>
      <pc:sldChg chg="addSp modSp mod setBg">
        <pc:chgData name="Sarah Gothard" userId="0e53f415fda5f162" providerId="LiveId" clId="{32549B2F-B70B-42C0-AC4E-3EDC806E6215}" dt="2019-09-28T20:23:35.190" v="8" actId="26606"/>
        <pc:sldMkLst>
          <pc:docMk/>
          <pc:sldMk cId="2696509155" sldId="273"/>
        </pc:sldMkLst>
        <pc:spChg chg="mod ord">
          <ac:chgData name="Sarah Gothard" userId="0e53f415fda5f162" providerId="LiveId" clId="{32549B2F-B70B-42C0-AC4E-3EDC806E6215}" dt="2019-09-28T20:23:35.190" v="8" actId="26606"/>
          <ac:spMkLst>
            <pc:docMk/>
            <pc:sldMk cId="2696509155" sldId="273"/>
            <ac:spMk id="4" creationId="{1E30E8FD-15B7-4CA6-8207-5C4E741CBDD1}"/>
          </ac:spMkLst>
        </pc:spChg>
        <pc:spChg chg="add">
          <ac:chgData name="Sarah Gothard" userId="0e53f415fda5f162" providerId="LiveId" clId="{32549B2F-B70B-42C0-AC4E-3EDC806E6215}" dt="2019-09-28T20:23:35.190" v="8" actId="26606"/>
          <ac:spMkLst>
            <pc:docMk/>
            <pc:sldMk cId="2696509155" sldId="273"/>
            <ac:spMk id="9" creationId="{32BC26D8-82FB-445E-AA49-62A77D7C1EE0}"/>
          </ac:spMkLst>
        </pc:spChg>
        <pc:spChg chg="add">
          <ac:chgData name="Sarah Gothard" userId="0e53f415fda5f162" providerId="LiveId" clId="{32549B2F-B70B-42C0-AC4E-3EDC806E6215}" dt="2019-09-28T20:23:35.190" v="8" actId="26606"/>
          <ac:spMkLst>
            <pc:docMk/>
            <pc:sldMk cId="2696509155" sldId="273"/>
            <ac:spMk id="11" creationId="{CB44330D-EA18-4254-AA95-EB49948539B8}"/>
          </ac:spMkLst>
        </pc:spChg>
        <pc:picChg chg="mod">
          <ac:chgData name="Sarah Gothard" userId="0e53f415fda5f162" providerId="LiveId" clId="{32549B2F-B70B-42C0-AC4E-3EDC806E6215}" dt="2019-09-28T20:23:35.190" v="8" actId="26606"/>
          <ac:picMkLst>
            <pc:docMk/>
            <pc:sldMk cId="2696509155" sldId="273"/>
            <ac:picMk id="2" creationId="{707A71C3-F019-4A42-94DD-4D3B4DD678B7}"/>
          </ac:picMkLst>
        </pc:picChg>
      </pc:sldChg>
      <pc:sldChg chg="addSp modSp mod setBg">
        <pc:chgData name="Sarah Gothard" userId="0e53f415fda5f162" providerId="LiveId" clId="{32549B2F-B70B-42C0-AC4E-3EDC806E6215}" dt="2019-09-28T20:23:44.095" v="9" actId="26606"/>
        <pc:sldMkLst>
          <pc:docMk/>
          <pc:sldMk cId="3519765337" sldId="274"/>
        </pc:sldMkLst>
        <pc:spChg chg="mod ord">
          <ac:chgData name="Sarah Gothard" userId="0e53f415fda5f162" providerId="LiveId" clId="{32549B2F-B70B-42C0-AC4E-3EDC806E6215}" dt="2019-09-28T20:23:44.095" v="9" actId="26606"/>
          <ac:spMkLst>
            <pc:docMk/>
            <pc:sldMk cId="3519765337" sldId="274"/>
            <ac:spMk id="4" creationId="{1E30E8FD-15B7-4CA6-8207-5C4E741CBDD1}"/>
          </ac:spMkLst>
        </pc:spChg>
        <pc:spChg chg="add">
          <ac:chgData name="Sarah Gothard" userId="0e53f415fda5f162" providerId="LiveId" clId="{32549B2F-B70B-42C0-AC4E-3EDC806E6215}" dt="2019-09-28T20:23:44.095" v="9" actId="26606"/>
          <ac:spMkLst>
            <pc:docMk/>
            <pc:sldMk cId="3519765337" sldId="274"/>
            <ac:spMk id="9" creationId="{32BC26D8-82FB-445E-AA49-62A77D7C1EE0}"/>
          </ac:spMkLst>
        </pc:spChg>
        <pc:spChg chg="add">
          <ac:chgData name="Sarah Gothard" userId="0e53f415fda5f162" providerId="LiveId" clId="{32549B2F-B70B-42C0-AC4E-3EDC806E6215}" dt="2019-09-28T20:23:44.095" v="9" actId="26606"/>
          <ac:spMkLst>
            <pc:docMk/>
            <pc:sldMk cId="3519765337" sldId="274"/>
            <ac:spMk id="11" creationId="{CB44330D-EA18-4254-AA95-EB49948539B8}"/>
          </ac:spMkLst>
        </pc:spChg>
        <pc:picChg chg="mod">
          <ac:chgData name="Sarah Gothard" userId="0e53f415fda5f162" providerId="LiveId" clId="{32549B2F-B70B-42C0-AC4E-3EDC806E6215}" dt="2019-09-28T20:23:44.095" v="9" actId="26606"/>
          <ac:picMkLst>
            <pc:docMk/>
            <pc:sldMk cId="3519765337" sldId="274"/>
            <ac:picMk id="2" creationId="{4CE8A97B-2060-4A1D-98B5-CC3B84673821}"/>
          </ac:picMkLst>
        </pc:picChg>
      </pc:sldChg>
      <pc:sldChg chg="addSp modSp mod setBg">
        <pc:chgData name="Sarah Gothard" userId="0e53f415fda5f162" providerId="LiveId" clId="{32549B2F-B70B-42C0-AC4E-3EDC806E6215}" dt="2019-09-28T20:23:48.728" v="10" actId="26606"/>
        <pc:sldMkLst>
          <pc:docMk/>
          <pc:sldMk cId="1032431651" sldId="275"/>
        </pc:sldMkLst>
        <pc:spChg chg="mod ord">
          <ac:chgData name="Sarah Gothard" userId="0e53f415fda5f162" providerId="LiveId" clId="{32549B2F-B70B-42C0-AC4E-3EDC806E6215}" dt="2019-09-28T20:23:48.728" v="10" actId="26606"/>
          <ac:spMkLst>
            <pc:docMk/>
            <pc:sldMk cId="1032431651" sldId="275"/>
            <ac:spMk id="4" creationId="{1E30E8FD-15B7-4CA6-8207-5C4E741CBDD1}"/>
          </ac:spMkLst>
        </pc:spChg>
        <pc:spChg chg="add">
          <ac:chgData name="Sarah Gothard" userId="0e53f415fda5f162" providerId="LiveId" clId="{32549B2F-B70B-42C0-AC4E-3EDC806E6215}" dt="2019-09-28T20:23:48.728" v="10" actId="26606"/>
          <ac:spMkLst>
            <pc:docMk/>
            <pc:sldMk cId="1032431651" sldId="275"/>
            <ac:spMk id="9" creationId="{32BC26D8-82FB-445E-AA49-62A77D7C1EE0}"/>
          </ac:spMkLst>
        </pc:spChg>
        <pc:spChg chg="add">
          <ac:chgData name="Sarah Gothard" userId="0e53f415fda5f162" providerId="LiveId" clId="{32549B2F-B70B-42C0-AC4E-3EDC806E6215}" dt="2019-09-28T20:23:48.728" v="10" actId="26606"/>
          <ac:spMkLst>
            <pc:docMk/>
            <pc:sldMk cId="1032431651" sldId="275"/>
            <ac:spMk id="11" creationId="{CB44330D-EA18-4254-AA95-EB49948539B8}"/>
          </ac:spMkLst>
        </pc:spChg>
        <pc:picChg chg="mod">
          <ac:chgData name="Sarah Gothard" userId="0e53f415fda5f162" providerId="LiveId" clId="{32549B2F-B70B-42C0-AC4E-3EDC806E6215}" dt="2019-09-28T20:23:48.728" v="10" actId="26606"/>
          <ac:picMkLst>
            <pc:docMk/>
            <pc:sldMk cId="1032431651" sldId="275"/>
            <ac:picMk id="2" creationId="{085A172E-2873-484C-9F75-3EFB0CEF9D57}"/>
          </ac:picMkLst>
        </pc:picChg>
      </pc:sldChg>
      <pc:sldChg chg="addSp modSp mod setBg">
        <pc:chgData name="Sarah Gothard" userId="0e53f415fda5f162" providerId="LiveId" clId="{32549B2F-B70B-42C0-AC4E-3EDC806E6215}" dt="2019-09-28T20:23:52.207" v="11" actId="26606"/>
        <pc:sldMkLst>
          <pc:docMk/>
          <pc:sldMk cId="2099161341" sldId="276"/>
        </pc:sldMkLst>
        <pc:spChg chg="mod ord">
          <ac:chgData name="Sarah Gothard" userId="0e53f415fda5f162" providerId="LiveId" clId="{32549B2F-B70B-42C0-AC4E-3EDC806E6215}" dt="2019-09-28T20:23:52.207" v="11" actId="26606"/>
          <ac:spMkLst>
            <pc:docMk/>
            <pc:sldMk cId="2099161341" sldId="276"/>
            <ac:spMk id="4" creationId="{1E30E8FD-15B7-4CA6-8207-5C4E741CBDD1}"/>
          </ac:spMkLst>
        </pc:spChg>
        <pc:spChg chg="add">
          <ac:chgData name="Sarah Gothard" userId="0e53f415fda5f162" providerId="LiveId" clId="{32549B2F-B70B-42C0-AC4E-3EDC806E6215}" dt="2019-09-28T20:23:52.207" v="11" actId="26606"/>
          <ac:spMkLst>
            <pc:docMk/>
            <pc:sldMk cId="2099161341" sldId="276"/>
            <ac:spMk id="9" creationId="{32BC26D8-82FB-445E-AA49-62A77D7C1EE0}"/>
          </ac:spMkLst>
        </pc:spChg>
        <pc:spChg chg="add">
          <ac:chgData name="Sarah Gothard" userId="0e53f415fda5f162" providerId="LiveId" clId="{32549B2F-B70B-42C0-AC4E-3EDC806E6215}" dt="2019-09-28T20:23:52.207" v="11" actId="26606"/>
          <ac:spMkLst>
            <pc:docMk/>
            <pc:sldMk cId="2099161341" sldId="276"/>
            <ac:spMk id="11" creationId="{CB44330D-EA18-4254-AA95-EB49948539B8}"/>
          </ac:spMkLst>
        </pc:spChg>
        <pc:picChg chg="mod">
          <ac:chgData name="Sarah Gothard" userId="0e53f415fda5f162" providerId="LiveId" clId="{32549B2F-B70B-42C0-AC4E-3EDC806E6215}" dt="2019-09-28T20:23:52.207" v="11" actId="26606"/>
          <ac:picMkLst>
            <pc:docMk/>
            <pc:sldMk cId="2099161341" sldId="276"/>
            <ac:picMk id="2" creationId="{2319EF87-C3E2-4F6E-8685-C1AA9F44F6D8}"/>
          </ac:picMkLst>
        </pc:picChg>
      </pc:sldChg>
      <pc:sldChg chg="addSp modSp mod setBg">
        <pc:chgData name="Sarah Gothard" userId="0e53f415fda5f162" providerId="LiveId" clId="{32549B2F-B70B-42C0-AC4E-3EDC806E6215}" dt="2019-09-28T20:23:57.187" v="12" actId="26606"/>
        <pc:sldMkLst>
          <pc:docMk/>
          <pc:sldMk cId="1634999464" sldId="277"/>
        </pc:sldMkLst>
        <pc:spChg chg="mod ord">
          <ac:chgData name="Sarah Gothard" userId="0e53f415fda5f162" providerId="LiveId" clId="{32549B2F-B70B-42C0-AC4E-3EDC806E6215}" dt="2019-09-28T20:23:57.187" v="12" actId="26606"/>
          <ac:spMkLst>
            <pc:docMk/>
            <pc:sldMk cId="1634999464" sldId="277"/>
            <ac:spMk id="4" creationId="{1E30E8FD-15B7-4CA6-8207-5C4E741CBDD1}"/>
          </ac:spMkLst>
        </pc:spChg>
        <pc:spChg chg="add">
          <ac:chgData name="Sarah Gothard" userId="0e53f415fda5f162" providerId="LiveId" clId="{32549B2F-B70B-42C0-AC4E-3EDC806E6215}" dt="2019-09-28T20:23:57.187" v="12" actId="26606"/>
          <ac:spMkLst>
            <pc:docMk/>
            <pc:sldMk cId="1634999464" sldId="277"/>
            <ac:spMk id="9" creationId="{32BC26D8-82FB-445E-AA49-62A77D7C1EE0}"/>
          </ac:spMkLst>
        </pc:spChg>
        <pc:spChg chg="add">
          <ac:chgData name="Sarah Gothard" userId="0e53f415fda5f162" providerId="LiveId" clId="{32549B2F-B70B-42C0-AC4E-3EDC806E6215}" dt="2019-09-28T20:23:57.187" v="12" actId="26606"/>
          <ac:spMkLst>
            <pc:docMk/>
            <pc:sldMk cId="1634999464" sldId="277"/>
            <ac:spMk id="11" creationId="{CB44330D-EA18-4254-AA95-EB49948539B8}"/>
          </ac:spMkLst>
        </pc:spChg>
        <pc:picChg chg="mod">
          <ac:chgData name="Sarah Gothard" userId="0e53f415fda5f162" providerId="LiveId" clId="{32549B2F-B70B-42C0-AC4E-3EDC806E6215}" dt="2019-09-28T20:23:57.187" v="12" actId="26606"/>
          <ac:picMkLst>
            <pc:docMk/>
            <pc:sldMk cId="1634999464" sldId="277"/>
            <ac:picMk id="2" creationId="{511C216C-E0B5-488C-933A-AF788D02FD05}"/>
          </ac:picMkLst>
        </pc:picChg>
      </pc:sldChg>
      <pc:sldChg chg="addSp modSp mod setBg">
        <pc:chgData name="Sarah Gothard" userId="0e53f415fda5f162" providerId="LiveId" clId="{32549B2F-B70B-42C0-AC4E-3EDC806E6215}" dt="2019-09-28T20:24:00.130" v="13" actId="26606"/>
        <pc:sldMkLst>
          <pc:docMk/>
          <pc:sldMk cId="4076224207" sldId="278"/>
        </pc:sldMkLst>
        <pc:spChg chg="mod ord">
          <ac:chgData name="Sarah Gothard" userId="0e53f415fda5f162" providerId="LiveId" clId="{32549B2F-B70B-42C0-AC4E-3EDC806E6215}" dt="2019-09-28T20:24:00.130" v="13" actId="26606"/>
          <ac:spMkLst>
            <pc:docMk/>
            <pc:sldMk cId="4076224207" sldId="278"/>
            <ac:spMk id="4" creationId="{1E30E8FD-15B7-4CA6-8207-5C4E741CBDD1}"/>
          </ac:spMkLst>
        </pc:spChg>
        <pc:spChg chg="add">
          <ac:chgData name="Sarah Gothard" userId="0e53f415fda5f162" providerId="LiveId" clId="{32549B2F-B70B-42C0-AC4E-3EDC806E6215}" dt="2019-09-28T20:24:00.130" v="13" actId="26606"/>
          <ac:spMkLst>
            <pc:docMk/>
            <pc:sldMk cId="4076224207" sldId="278"/>
            <ac:spMk id="9" creationId="{32BC26D8-82FB-445E-AA49-62A77D7C1EE0}"/>
          </ac:spMkLst>
        </pc:spChg>
        <pc:spChg chg="add">
          <ac:chgData name="Sarah Gothard" userId="0e53f415fda5f162" providerId="LiveId" clId="{32549B2F-B70B-42C0-AC4E-3EDC806E6215}" dt="2019-09-28T20:24:00.130" v="13" actId="26606"/>
          <ac:spMkLst>
            <pc:docMk/>
            <pc:sldMk cId="4076224207" sldId="278"/>
            <ac:spMk id="11" creationId="{CB44330D-EA18-4254-AA95-EB49948539B8}"/>
          </ac:spMkLst>
        </pc:spChg>
        <pc:picChg chg="mod">
          <ac:chgData name="Sarah Gothard" userId="0e53f415fda5f162" providerId="LiveId" clId="{32549B2F-B70B-42C0-AC4E-3EDC806E6215}" dt="2019-09-28T20:24:00.130" v="13" actId="26606"/>
          <ac:picMkLst>
            <pc:docMk/>
            <pc:sldMk cId="4076224207" sldId="278"/>
            <ac:picMk id="2" creationId="{F3A992C1-7862-416C-95FE-69AEC5A80867}"/>
          </ac:picMkLst>
        </pc:picChg>
      </pc:sldChg>
      <pc:sldChg chg="addSp modSp mod setBg">
        <pc:chgData name="Sarah Gothard" userId="0e53f415fda5f162" providerId="LiveId" clId="{32549B2F-B70B-42C0-AC4E-3EDC806E6215}" dt="2019-09-28T20:24:12.558" v="15" actId="26606"/>
        <pc:sldMkLst>
          <pc:docMk/>
          <pc:sldMk cId="155725157" sldId="279"/>
        </pc:sldMkLst>
        <pc:spChg chg="mod ord">
          <ac:chgData name="Sarah Gothard" userId="0e53f415fda5f162" providerId="LiveId" clId="{32549B2F-B70B-42C0-AC4E-3EDC806E6215}" dt="2019-09-28T20:24:12.558" v="15" actId="26606"/>
          <ac:spMkLst>
            <pc:docMk/>
            <pc:sldMk cId="155725157" sldId="279"/>
            <ac:spMk id="4" creationId="{1E30E8FD-15B7-4CA6-8207-5C4E741CBDD1}"/>
          </ac:spMkLst>
        </pc:spChg>
        <pc:spChg chg="add">
          <ac:chgData name="Sarah Gothard" userId="0e53f415fda5f162" providerId="LiveId" clId="{32549B2F-B70B-42C0-AC4E-3EDC806E6215}" dt="2019-09-28T20:24:12.558" v="15" actId="26606"/>
          <ac:spMkLst>
            <pc:docMk/>
            <pc:sldMk cId="155725157" sldId="279"/>
            <ac:spMk id="9" creationId="{32BC26D8-82FB-445E-AA49-62A77D7C1EE0}"/>
          </ac:spMkLst>
        </pc:spChg>
        <pc:spChg chg="add">
          <ac:chgData name="Sarah Gothard" userId="0e53f415fda5f162" providerId="LiveId" clId="{32549B2F-B70B-42C0-AC4E-3EDC806E6215}" dt="2019-09-28T20:24:12.558" v="15" actId="26606"/>
          <ac:spMkLst>
            <pc:docMk/>
            <pc:sldMk cId="155725157" sldId="279"/>
            <ac:spMk id="11" creationId="{CB44330D-EA18-4254-AA95-EB49948539B8}"/>
          </ac:spMkLst>
        </pc:spChg>
        <pc:picChg chg="mod">
          <ac:chgData name="Sarah Gothard" userId="0e53f415fda5f162" providerId="LiveId" clId="{32549B2F-B70B-42C0-AC4E-3EDC806E6215}" dt="2019-09-28T20:24:12.558" v="15" actId="26606"/>
          <ac:picMkLst>
            <pc:docMk/>
            <pc:sldMk cId="155725157" sldId="279"/>
            <ac:picMk id="2" creationId="{9F11FE94-78D9-443E-8F71-8EF91BB17DC2}"/>
          </ac:picMkLst>
        </pc:picChg>
      </pc:sldChg>
      <pc:sldChg chg="addSp modSp mod setBg">
        <pc:chgData name="Sarah Gothard" userId="0e53f415fda5f162" providerId="LiveId" clId="{32549B2F-B70B-42C0-AC4E-3EDC806E6215}" dt="2019-09-28T20:24:06.881" v="14" actId="26606"/>
        <pc:sldMkLst>
          <pc:docMk/>
          <pc:sldMk cId="1894942526" sldId="280"/>
        </pc:sldMkLst>
        <pc:spChg chg="mod ord">
          <ac:chgData name="Sarah Gothard" userId="0e53f415fda5f162" providerId="LiveId" clId="{32549B2F-B70B-42C0-AC4E-3EDC806E6215}" dt="2019-09-28T20:24:06.881" v="14" actId="26606"/>
          <ac:spMkLst>
            <pc:docMk/>
            <pc:sldMk cId="1894942526" sldId="280"/>
            <ac:spMk id="4" creationId="{1E30E8FD-15B7-4CA6-8207-5C4E741CBDD1}"/>
          </ac:spMkLst>
        </pc:spChg>
        <pc:spChg chg="add">
          <ac:chgData name="Sarah Gothard" userId="0e53f415fda5f162" providerId="LiveId" clId="{32549B2F-B70B-42C0-AC4E-3EDC806E6215}" dt="2019-09-28T20:24:06.881" v="14" actId="26606"/>
          <ac:spMkLst>
            <pc:docMk/>
            <pc:sldMk cId="1894942526" sldId="280"/>
            <ac:spMk id="9" creationId="{32BC26D8-82FB-445E-AA49-62A77D7C1EE0}"/>
          </ac:spMkLst>
        </pc:spChg>
        <pc:spChg chg="add">
          <ac:chgData name="Sarah Gothard" userId="0e53f415fda5f162" providerId="LiveId" clId="{32549B2F-B70B-42C0-AC4E-3EDC806E6215}" dt="2019-09-28T20:24:06.881" v="14" actId="26606"/>
          <ac:spMkLst>
            <pc:docMk/>
            <pc:sldMk cId="1894942526" sldId="280"/>
            <ac:spMk id="11" creationId="{CB44330D-EA18-4254-AA95-EB49948539B8}"/>
          </ac:spMkLst>
        </pc:spChg>
        <pc:picChg chg="mod">
          <ac:chgData name="Sarah Gothard" userId="0e53f415fda5f162" providerId="LiveId" clId="{32549B2F-B70B-42C0-AC4E-3EDC806E6215}" dt="2019-09-28T20:24:06.881" v="14" actId="26606"/>
          <ac:picMkLst>
            <pc:docMk/>
            <pc:sldMk cId="1894942526" sldId="280"/>
            <ac:picMk id="2" creationId="{5076524A-283F-453C-B6D7-0F332818DB8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9/28/2019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9/28/2019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9/28/2019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9/28/2019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9/28/2019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9/28/2019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9/28/2019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8D204A5-24ED-44F9-B8E9-A08F4921E409}"/>
              </a:ext>
            </a:extLst>
          </p:cNvPr>
          <p:cNvPicPr>
            <a:picLocks noChangeAspect="1"/>
          </p:cNvPicPr>
          <p:nvPr/>
        </p:nvPicPr>
        <p:blipFill>
          <a:blip r:embed="rId3"/>
          <a:stretch>
            <a:fillRect/>
          </a:stretch>
        </p:blipFill>
        <p:spPr>
          <a:xfrm>
            <a:off x="643467" y="2229443"/>
            <a:ext cx="10905066" cy="239911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CE8A97B-2060-4A1D-98B5-CC3B84673821}"/>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19765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85A172E-2873-484C-9F75-3EFB0CEF9D57}"/>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32431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319EF87-C3E2-4F6E-8685-C1AA9F44F6D8}"/>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99161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11C216C-E0B5-488C-933A-AF788D02FD05}"/>
              </a:ext>
            </a:extLst>
          </p:cNvPr>
          <p:cNvPicPr>
            <a:picLocks noChangeAspect="1"/>
          </p:cNvPicPr>
          <p:nvPr/>
        </p:nvPicPr>
        <p:blipFill>
          <a:blip r:embed="rId2"/>
          <a:stretch>
            <a:fillRect/>
          </a:stretch>
        </p:blipFill>
        <p:spPr>
          <a:xfrm>
            <a:off x="643467" y="1997710"/>
            <a:ext cx="10905066" cy="2862580"/>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4999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3A992C1-7862-416C-95FE-69AEC5A80867}"/>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76224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076524A-283F-453C-B6D7-0F332818DB81}"/>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94942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F11FE94-78D9-443E-8F71-8EF91BB17DC2}"/>
              </a:ext>
            </a:extLst>
          </p:cNvPr>
          <p:cNvPicPr>
            <a:picLocks noChangeAspect="1"/>
          </p:cNvPicPr>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572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BF62EC50-C063-4C32-952D-5D4747BC0AC2}"/>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CEC4CC4-0265-4CF0-8F29-8AE675AE7D84}"/>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3721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E8DD4D3-3110-4823-BA02-E0E2988B0DB7}"/>
              </a:ext>
            </a:extLst>
          </p:cNvPr>
          <p:cNvPicPr>
            <a:picLocks noChangeAspect="1"/>
          </p:cNvPicPr>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18522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EE2F95CD-4B71-4137-AC9C-4C7415FA2883}"/>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9766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9E15EA8-8E32-48C7-9B5A-5480A7FE53CE}"/>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4246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62F7EE2-D295-473B-BAEF-C46E70E1D186}"/>
              </a:ext>
            </a:extLst>
          </p:cNvPr>
          <p:cNvPicPr>
            <a:picLocks noChangeAspect="1"/>
          </p:cNvPicPr>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969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73693BC-7171-4D03-B91A-463B52332C58}"/>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3679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07A71C3-F019-4A42-94DD-4D3B4DD678B7}"/>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965091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Words>
  <Application>Microsoft Office PowerPoint</Application>
  <PresentationFormat>Widescreen</PresentationFormat>
  <Paragraphs>18</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2019-09-28T20:24:12Z</dcterms:created>
  <dcterms:modified xsi:type="dcterms:W3CDTF">2019-09-28T20:24:15Z</dcterms:modified>
</cp:coreProperties>
</file>