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370" r:id="rId1"/>
  </p:sldMasterIdLst>
  <p:notesMasterIdLst>
    <p:notesMasterId r:id="rId11"/>
  </p:notesMasterIdLst>
  <p:handoutMasterIdLst>
    <p:handoutMasterId r:id="rId12"/>
  </p:handoutMasterIdLst>
  <p:sldIdLst>
    <p:sldId id="262" r:id="rId2"/>
    <p:sldId id="265" r:id="rId3"/>
    <p:sldId id="270" r:id="rId4"/>
    <p:sldId id="266" r:id="rId5"/>
    <p:sldId id="271" r:id="rId6"/>
    <p:sldId id="267" r:id="rId7"/>
    <p:sldId id="272" r:id="rId8"/>
    <p:sldId id="268" r:id="rId9"/>
    <p:sldId id="273"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51707"/>
    <a:srgbClr val="3E0000"/>
    <a:srgbClr val="212123"/>
    <a:srgbClr val="263D17"/>
    <a:srgbClr val="000E2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447D596-D3A2-4E13-ADAB-72C340339060}" v="5" dt="2021-06-23T01:35:07.993"/>
  </p1510:revLst>
</p1510:revInfo>
</file>

<file path=ppt/tableStyles.xml><?xml version="1.0" encoding="utf-8"?>
<a:tblStyleLst xmlns:a="http://schemas.openxmlformats.org/drawingml/2006/main" def="{21E4AEA4-8DFA-4A89-87EB-49C32662AFE0}">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191" autoAdjust="0"/>
    <p:restoredTop sz="91160" autoAdjust="0"/>
  </p:normalViewPr>
  <p:slideViewPr>
    <p:cSldViewPr snapToGrid="0" showGuides="1">
      <p:cViewPr varScale="1">
        <p:scale>
          <a:sx n="65" d="100"/>
          <a:sy n="65" d="100"/>
        </p:scale>
        <p:origin x="228" y="78"/>
      </p:cViewPr>
      <p:guideLst>
        <p:guide orient="horz" pos="2160"/>
        <p:guide pos="3840"/>
      </p:guideLst>
    </p:cSldViewPr>
  </p:slideViewPr>
  <p:notesTextViewPr>
    <p:cViewPr>
      <p:scale>
        <a:sx n="1" d="1"/>
        <a:sy n="1" d="1"/>
      </p:scale>
      <p:origin x="0" y="0"/>
    </p:cViewPr>
  </p:notesTextViewPr>
  <p:notesViewPr>
    <p:cSldViewPr snapToGrid="0" showGuides="1">
      <p:cViewPr varScale="1">
        <p:scale>
          <a:sx n="76" d="100"/>
          <a:sy n="76" d="100"/>
        </p:scale>
        <p:origin x="1710"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Gothard" userId="0e53f415fda5f162" providerId="LiveId" clId="{3447D596-D3A2-4E13-ADAB-72C340339060}"/>
    <pc:docChg chg="custSel addSld delSld modSld sldOrd">
      <pc:chgData name="Sarah Gothard" userId="0e53f415fda5f162" providerId="LiveId" clId="{3447D596-D3A2-4E13-ADAB-72C340339060}" dt="2021-06-23T01:39:12.380" v="31" actId="47"/>
      <pc:docMkLst>
        <pc:docMk/>
      </pc:docMkLst>
      <pc:sldChg chg="addSp delSp modSp mod">
        <pc:chgData name="Sarah Gothard" userId="0e53f415fda5f162" providerId="LiveId" clId="{3447D596-D3A2-4E13-ADAB-72C340339060}" dt="2021-06-23T01:35:05.409" v="9" actId="26606"/>
        <pc:sldMkLst>
          <pc:docMk/>
          <pc:sldMk cId="219344417" sldId="262"/>
        </pc:sldMkLst>
        <pc:spChg chg="ord">
          <ac:chgData name="Sarah Gothard" userId="0e53f415fda5f162" providerId="LiveId" clId="{3447D596-D3A2-4E13-ADAB-72C340339060}" dt="2021-06-23T01:35:05.409" v="9" actId="26606"/>
          <ac:spMkLst>
            <pc:docMk/>
            <pc:sldMk cId="219344417" sldId="262"/>
            <ac:spMk id="2" creationId="{311D2B00-B72D-4A5C-82B8-17407371CFFA}"/>
          </ac:spMkLst>
        </pc:spChg>
        <pc:spChg chg="del">
          <ac:chgData name="Sarah Gothard" userId="0e53f415fda5f162" providerId="LiveId" clId="{3447D596-D3A2-4E13-ADAB-72C340339060}" dt="2021-06-23T01:35:05.409" v="9" actId="26606"/>
          <ac:spMkLst>
            <pc:docMk/>
            <pc:sldMk cId="219344417" sldId="262"/>
            <ac:spMk id="10" creationId="{32BC26D8-82FB-445E-AA49-62A77D7C1EE0}"/>
          </ac:spMkLst>
        </pc:spChg>
        <pc:spChg chg="del">
          <ac:chgData name="Sarah Gothard" userId="0e53f415fda5f162" providerId="LiveId" clId="{3447D596-D3A2-4E13-ADAB-72C340339060}" dt="2021-06-23T01:35:05.409" v="9" actId="26606"/>
          <ac:spMkLst>
            <pc:docMk/>
            <pc:sldMk cId="219344417" sldId="262"/>
            <ac:spMk id="12" creationId="{CB44330D-EA18-4254-AA95-EB49948539B8}"/>
          </ac:spMkLst>
        </pc:spChg>
        <pc:spChg chg="add">
          <ac:chgData name="Sarah Gothard" userId="0e53f415fda5f162" providerId="LiveId" clId="{3447D596-D3A2-4E13-ADAB-72C340339060}" dt="2021-06-23T01:35:05.409" v="9" actId="26606"/>
          <ac:spMkLst>
            <pc:docMk/>
            <pc:sldMk cId="219344417" sldId="262"/>
            <ac:spMk id="17" creationId="{32BC26D8-82FB-445E-AA49-62A77D7C1EE0}"/>
          </ac:spMkLst>
        </pc:spChg>
        <pc:spChg chg="add">
          <ac:chgData name="Sarah Gothard" userId="0e53f415fda5f162" providerId="LiveId" clId="{3447D596-D3A2-4E13-ADAB-72C340339060}" dt="2021-06-23T01:35:05.409" v="9" actId="26606"/>
          <ac:spMkLst>
            <pc:docMk/>
            <pc:sldMk cId="219344417" sldId="262"/>
            <ac:spMk id="19" creationId="{CB44330D-EA18-4254-AA95-EB49948539B8}"/>
          </ac:spMkLst>
        </pc:spChg>
        <pc:picChg chg="add mod">
          <ac:chgData name="Sarah Gothard" userId="0e53f415fda5f162" providerId="LiveId" clId="{3447D596-D3A2-4E13-ADAB-72C340339060}" dt="2021-06-23T01:35:05.409" v="9" actId="26606"/>
          <ac:picMkLst>
            <pc:docMk/>
            <pc:sldMk cId="219344417" sldId="262"/>
            <ac:picMk id="4" creationId="{05AE4EEB-7FAB-463B-BAE7-6F132119EF91}"/>
          </ac:picMkLst>
        </pc:picChg>
        <pc:picChg chg="del">
          <ac:chgData name="Sarah Gothard" userId="0e53f415fda5f162" providerId="LiveId" clId="{3447D596-D3A2-4E13-ADAB-72C340339060}" dt="2021-06-23T01:13:15.790" v="0" actId="478"/>
          <ac:picMkLst>
            <pc:docMk/>
            <pc:sldMk cId="219344417" sldId="262"/>
            <ac:picMk id="5" creationId="{51BCFCBB-5F3A-4C9C-9087-67B0B796FB79}"/>
          </ac:picMkLst>
        </pc:picChg>
      </pc:sldChg>
      <pc:sldChg chg="addSp delSp modSp mod">
        <pc:chgData name="Sarah Gothard" userId="0e53f415fda5f162" providerId="LiveId" clId="{3447D596-D3A2-4E13-ADAB-72C340339060}" dt="2021-06-23T01:35:23.792" v="13" actId="26606"/>
        <pc:sldMkLst>
          <pc:docMk/>
          <pc:sldMk cId="3484739273" sldId="265"/>
        </pc:sldMkLst>
        <pc:spChg chg="ord">
          <ac:chgData name="Sarah Gothard" userId="0e53f415fda5f162" providerId="LiveId" clId="{3447D596-D3A2-4E13-ADAB-72C340339060}" dt="2021-06-23T01:35:23.792" v="13" actId="26606"/>
          <ac:spMkLst>
            <pc:docMk/>
            <pc:sldMk cId="3484739273" sldId="265"/>
            <ac:spMk id="2" creationId="{311D2B00-B72D-4A5C-82B8-17407371CFFA}"/>
          </ac:spMkLst>
        </pc:spChg>
        <pc:spChg chg="del">
          <ac:chgData name="Sarah Gothard" userId="0e53f415fda5f162" providerId="LiveId" clId="{3447D596-D3A2-4E13-ADAB-72C340339060}" dt="2021-06-23T01:35:23.792" v="13" actId="26606"/>
          <ac:spMkLst>
            <pc:docMk/>
            <pc:sldMk cId="3484739273" sldId="265"/>
            <ac:spMk id="10" creationId="{32BC26D8-82FB-445E-AA49-62A77D7C1EE0}"/>
          </ac:spMkLst>
        </pc:spChg>
        <pc:spChg chg="del">
          <ac:chgData name="Sarah Gothard" userId="0e53f415fda5f162" providerId="LiveId" clId="{3447D596-D3A2-4E13-ADAB-72C340339060}" dt="2021-06-23T01:35:23.792" v="13" actId="26606"/>
          <ac:spMkLst>
            <pc:docMk/>
            <pc:sldMk cId="3484739273" sldId="265"/>
            <ac:spMk id="12" creationId="{CB44330D-EA18-4254-AA95-EB49948539B8}"/>
          </ac:spMkLst>
        </pc:spChg>
        <pc:spChg chg="add">
          <ac:chgData name="Sarah Gothard" userId="0e53f415fda5f162" providerId="LiveId" clId="{3447D596-D3A2-4E13-ADAB-72C340339060}" dt="2021-06-23T01:35:23.792" v="13" actId="26606"/>
          <ac:spMkLst>
            <pc:docMk/>
            <pc:sldMk cId="3484739273" sldId="265"/>
            <ac:spMk id="17" creationId="{32BC26D8-82FB-445E-AA49-62A77D7C1EE0}"/>
          </ac:spMkLst>
        </pc:spChg>
        <pc:spChg chg="add">
          <ac:chgData name="Sarah Gothard" userId="0e53f415fda5f162" providerId="LiveId" clId="{3447D596-D3A2-4E13-ADAB-72C340339060}" dt="2021-06-23T01:35:23.792" v="13" actId="26606"/>
          <ac:spMkLst>
            <pc:docMk/>
            <pc:sldMk cId="3484739273" sldId="265"/>
            <ac:spMk id="19" creationId="{CB44330D-EA18-4254-AA95-EB49948539B8}"/>
          </ac:spMkLst>
        </pc:spChg>
        <pc:picChg chg="add mod">
          <ac:chgData name="Sarah Gothard" userId="0e53f415fda5f162" providerId="LiveId" clId="{3447D596-D3A2-4E13-ADAB-72C340339060}" dt="2021-06-23T01:35:23.792" v="13" actId="26606"/>
          <ac:picMkLst>
            <pc:docMk/>
            <pc:sldMk cId="3484739273" sldId="265"/>
            <ac:picMk id="4" creationId="{E1E457D0-D52B-48EF-83ED-9CE027AAE5DB}"/>
          </ac:picMkLst>
        </pc:picChg>
        <pc:picChg chg="del">
          <ac:chgData name="Sarah Gothard" userId="0e53f415fda5f162" providerId="LiveId" clId="{3447D596-D3A2-4E13-ADAB-72C340339060}" dt="2021-06-23T01:13:17.431" v="1" actId="478"/>
          <ac:picMkLst>
            <pc:docMk/>
            <pc:sldMk cId="3484739273" sldId="265"/>
            <ac:picMk id="5" creationId="{0749CD3D-D391-4AA9-9C43-62CE660C2E8E}"/>
          </ac:picMkLst>
        </pc:picChg>
      </pc:sldChg>
      <pc:sldChg chg="addSp delSp modSp add mod setBg delDesignElem">
        <pc:chgData name="Sarah Gothard" userId="0e53f415fda5f162" providerId="LiveId" clId="{3447D596-D3A2-4E13-ADAB-72C340339060}" dt="2021-06-23T01:36:58.387" v="17" actId="26606"/>
        <pc:sldMkLst>
          <pc:docMk/>
          <pc:sldMk cId="2467854935" sldId="266"/>
        </pc:sldMkLst>
        <pc:spChg chg="ord">
          <ac:chgData name="Sarah Gothard" userId="0e53f415fda5f162" providerId="LiveId" clId="{3447D596-D3A2-4E13-ADAB-72C340339060}" dt="2021-06-23T01:36:58.387" v="17" actId="26606"/>
          <ac:spMkLst>
            <pc:docMk/>
            <pc:sldMk cId="2467854935" sldId="266"/>
            <ac:spMk id="2" creationId="{311D2B00-B72D-4A5C-82B8-17407371CFFA}"/>
          </ac:spMkLst>
        </pc:spChg>
        <pc:spChg chg="add">
          <ac:chgData name="Sarah Gothard" userId="0e53f415fda5f162" providerId="LiveId" clId="{3447D596-D3A2-4E13-ADAB-72C340339060}" dt="2021-06-23T01:36:58.387" v="17" actId="26606"/>
          <ac:spMkLst>
            <pc:docMk/>
            <pc:sldMk cId="2467854935" sldId="266"/>
            <ac:spMk id="9" creationId="{32BC26D8-82FB-445E-AA49-62A77D7C1EE0}"/>
          </ac:spMkLst>
        </pc:spChg>
        <pc:spChg chg="del">
          <ac:chgData name="Sarah Gothard" userId="0e53f415fda5f162" providerId="LiveId" clId="{3447D596-D3A2-4E13-ADAB-72C340339060}" dt="2021-06-23T01:13:21.016" v="4"/>
          <ac:spMkLst>
            <pc:docMk/>
            <pc:sldMk cId="2467854935" sldId="266"/>
            <ac:spMk id="10" creationId="{32BC26D8-82FB-445E-AA49-62A77D7C1EE0}"/>
          </ac:spMkLst>
        </pc:spChg>
        <pc:spChg chg="add">
          <ac:chgData name="Sarah Gothard" userId="0e53f415fda5f162" providerId="LiveId" clId="{3447D596-D3A2-4E13-ADAB-72C340339060}" dt="2021-06-23T01:36:58.387" v="17" actId="26606"/>
          <ac:spMkLst>
            <pc:docMk/>
            <pc:sldMk cId="2467854935" sldId="266"/>
            <ac:spMk id="11" creationId="{CB44330D-EA18-4254-AA95-EB49948539B8}"/>
          </ac:spMkLst>
        </pc:spChg>
        <pc:spChg chg="del">
          <ac:chgData name="Sarah Gothard" userId="0e53f415fda5f162" providerId="LiveId" clId="{3447D596-D3A2-4E13-ADAB-72C340339060}" dt="2021-06-23T01:13:21.016" v="4"/>
          <ac:spMkLst>
            <pc:docMk/>
            <pc:sldMk cId="2467854935" sldId="266"/>
            <ac:spMk id="12" creationId="{CB44330D-EA18-4254-AA95-EB49948539B8}"/>
          </ac:spMkLst>
        </pc:spChg>
        <pc:picChg chg="add mod">
          <ac:chgData name="Sarah Gothard" userId="0e53f415fda5f162" providerId="LiveId" clId="{3447D596-D3A2-4E13-ADAB-72C340339060}" dt="2021-06-23T01:36:58.387" v="17" actId="26606"/>
          <ac:picMkLst>
            <pc:docMk/>
            <pc:sldMk cId="2467854935" sldId="266"/>
            <ac:picMk id="4" creationId="{9AA74D0F-4D3A-4E1F-A4E1-B61A2A9007EA}"/>
          </ac:picMkLst>
        </pc:picChg>
      </pc:sldChg>
      <pc:sldChg chg="del">
        <pc:chgData name="Sarah Gothard" userId="0e53f415fda5f162" providerId="LiveId" clId="{3447D596-D3A2-4E13-ADAB-72C340339060}" dt="2021-06-23T01:13:19.655" v="2" actId="47"/>
        <pc:sldMkLst>
          <pc:docMk/>
          <pc:sldMk cId="3305026507" sldId="266"/>
        </pc:sldMkLst>
      </pc:sldChg>
      <pc:sldChg chg="addSp modSp add mod ord setBg">
        <pc:chgData name="Sarah Gothard" userId="0e53f415fda5f162" providerId="LiveId" clId="{3447D596-D3A2-4E13-ADAB-72C340339060}" dt="2021-06-23T01:38:06.526" v="25" actId="26606"/>
        <pc:sldMkLst>
          <pc:docMk/>
          <pc:sldMk cId="1611754402" sldId="267"/>
        </pc:sldMkLst>
        <pc:spChg chg="ord">
          <ac:chgData name="Sarah Gothard" userId="0e53f415fda5f162" providerId="LiveId" clId="{3447D596-D3A2-4E13-ADAB-72C340339060}" dt="2021-06-23T01:38:06.526" v="25" actId="26606"/>
          <ac:spMkLst>
            <pc:docMk/>
            <pc:sldMk cId="1611754402" sldId="267"/>
            <ac:spMk id="2" creationId="{311D2B00-B72D-4A5C-82B8-17407371CFFA}"/>
          </ac:spMkLst>
        </pc:spChg>
        <pc:spChg chg="add">
          <ac:chgData name="Sarah Gothard" userId="0e53f415fda5f162" providerId="LiveId" clId="{3447D596-D3A2-4E13-ADAB-72C340339060}" dt="2021-06-23T01:38:06.526" v="25" actId="26606"/>
          <ac:spMkLst>
            <pc:docMk/>
            <pc:sldMk cId="1611754402" sldId="267"/>
            <ac:spMk id="9" creationId="{32BC26D8-82FB-445E-AA49-62A77D7C1EE0}"/>
          </ac:spMkLst>
        </pc:spChg>
        <pc:spChg chg="add">
          <ac:chgData name="Sarah Gothard" userId="0e53f415fda5f162" providerId="LiveId" clId="{3447D596-D3A2-4E13-ADAB-72C340339060}" dt="2021-06-23T01:38:06.526" v="25" actId="26606"/>
          <ac:spMkLst>
            <pc:docMk/>
            <pc:sldMk cId="1611754402" sldId="267"/>
            <ac:spMk id="11" creationId="{CB44330D-EA18-4254-AA95-EB49948539B8}"/>
          </ac:spMkLst>
        </pc:spChg>
        <pc:picChg chg="add mod">
          <ac:chgData name="Sarah Gothard" userId="0e53f415fda5f162" providerId="LiveId" clId="{3447D596-D3A2-4E13-ADAB-72C340339060}" dt="2021-06-23T01:38:06.526" v="25" actId="26606"/>
          <ac:picMkLst>
            <pc:docMk/>
            <pc:sldMk cId="1611754402" sldId="267"/>
            <ac:picMk id="4" creationId="{43F3F9B4-9F2A-4D1A-9A95-FA7DEBE4E0FA}"/>
          </ac:picMkLst>
        </pc:picChg>
      </pc:sldChg>
      <pc:sldChg chg="del">
        <pc:chgData name="Sarah Gothard" userId="0e53f415fda5f162" providerId="LiveId" clId="{3447D596-D3A2-4E13-ADAB-72C340339060}" dt="2021-06-23T01:13:19.655" v="2" actId="47"/>
        <pc:sldMkLst>
          <pc:docMk/>
          <pc:sldMk cId="4285080880" sldId="267"/>
        </pc:sldMkLst>
      </pc:sldChg>
      <pc:sldChg chg="addSp modSp add mod ord setBg">
        <pc:chgData name="Sarah Gothard" userId="0e53f415fda5f162" providerId="LiveId" clId="{3447D596-D3A2-4E13-ADAB-72C340339060}" dt="2021-06-23T01:38:57.941" v="30" actId="26606"/>
        <pc:sldMkLst>
          <pc:docMk/>
          <pc:sldMk cId="30431258" sldId="268"/>
        </pc:sldMkLst>
        <pc:spChg chg="ord">
          <ac:chgData name="Sarah Gothard" userId="0e53f415fda5f162" providerId="LiveId" clId="{3447D596-D3A2-4E13-ADAB-72C340339060}" dt="2021-06-23T01:38:57.941" v="30" actId="26606"/>
          <ac:spMkLst>
            <pc:docMk/>
            <pc:sldMk cId="30431258" sldId="268"/>
            <ac:spMk id="2" creationId="{311D2B00-B72D-4A5C-82B8-17407371CFFA}"/>
          </ac:spMkLst>
        </pc:spChg>
        <pc:spChg chg="add">
          <ac:chgData name="Sarah Gothard" userId="0e53f415fda5f162" providerId="LiveId" clId="{3447D596-D3A2-4E13-ADAB-72C340339060}" dt="2021-06-23T01:38:57.941" v="30" actId="26606"/>
          <ac:spMkLst>
            <pc:docMk/>
            <pc:sldMk cId="30431258" sldId="268"/>
            <ac:spMk id="9" creationId="{32BC26D8-82FB-445E-AA49-62A77D7C1EE0}"/>
          </ac:spMkLst>
        </pc:spChg>
        <pc:spChg chg="add">
          <ac:chgData name="Sarah Gothard" userId="0e53f415fda5f162" providerId="LiveId" clId="{3447D596-D3A2-4E13-ADAB-72C340339060}" dt="2021-06-23T01:38:57.941" v="30" actId="26606"/>
          <ac:spMkLst>
            <pc:docMk/>
            <pc:sldMk cId="30431258" sldId="268"/>
            <ac:spMk id="11" creationId="{CB44330D-EA18-4254-AA95-EB49948539B8}"/>
          </ac:spMkLst>
        </pc:spChg>
        <pc:picChg chg="add mod">
          <ac:chgData name="Sarah Gothard" userId="0e53f415fda5f162" providerId="LiveId" clId="{3447D596-D3A2-4E13-ADAB-72C340339060}" dt="2021-06-23T01:38:57.941" v="30" actId="26606"/>
          <ac:picMkLst>
            <pc:docMk/>
            <pc:sldMk cId="30431258" sldId="268"/>
            <ac:picMk id="4" creationId="{C6014F0B-F440-4444-A7A6-F65493F47C1D}"/>
          </ac:picMkLst>
        </pc:picChg>
      </pc:sldChg>
      <pc:sldChg chg="del">
        <pc:chgData name="Sarah Gothard" userId="0e53f415fda5f162" providerId="LiveId" clId="{3447D596-D3A2-4E13-ADAB-72C340339060}" dt="2021-06-23T01:13:19.655" v="2" actId="47"/>
        <pc:sldMkLst>
          <pc:docMk/>
          <pc:sldMk cId="2424714447" sldId="268"/>
        </pc:sldMkLst>
      </pc:sldChg>
      <pc:sldChg chg="add del">
        <pc:chgData name="Sarah Gothard" userId="0e53f415fda5f162" providerId="LiveId" clId="{3447D596-D3A2-4E13-ADAB-72C340339060}" dt="2021-06-23T01:39:12.380" v="31" actId="47"/>
        <pc:sldMkLst>
          <pc:docMk/>
          <pc:sldMk cId="531116513" sldId="269"/>
        </pc:sldMkLst>
      </pc:sldChg>
      <pc:sldChg chg="del">
        <pc:chgData name="Sarah Gothard" userId="0e53f415fda5f162" providerId="LiveId" clId="{3447D596-D3A2-4E13-ADAB-72C340339060}" dt="2021-06-23T01:13:19.655" v="2" actId="47"/>
        <pc:sldMkLst>
          <pc:docMk/>
          <pc:sldMk cId="1398270309" sldId="269"/>
        </pc:sldMkLst>
      </pc:sldChg>
      <pc:sldChg chg="del">
        <pc:chgData name="Sarah Gothard" userId="0e53f415fda5f162" providerId="LiveId" clId="{3447D596-D3A2-4E13-ADAB-72C340339060}" dt="2021-06-23T01:13:19.655" v="2" actId="47"/>
        <pc:sldMkLst>
          <pc:docMk/>
          <pc:sldMk cId="30301459" sldId="270"/>
        </pc:sldMkLst>
      </pc:sldChg>
      <pc:sldChg chg="addSp delSp modSp add mod setBg delDesignElem">
        <pc:chgData name="Sarah Gothard" userId="0e53f415fda5f162" providerId="LiveId" clId="{3447D596-D3A2-4E13-ADAB-72C340339060}" dt="2021-06-23T01:35:46.241" v="15" actId="26606"/>
        <pc:sldMkLst>
          <pc:docMk/>
          <pc:sldMk cId="3502611574" sldId="270"/>
        </pc:sldMkLst>
        <pc:spChg chg="ord">
          <ac:chgData name="Sarah Gothard" userId="0e53f415fda5f162" providerId="LiveId" clId="{3447D596-D3A2-4E13-ADAB-72C340339060}" dt="2021-06-23T01:35:46.241" v="15" actId="26606"/>
          <ac:spMkLst>
            <pc:docMk/>
            <pc:sldMk cId="3502611574" sldId="270"/>
            <ac:spMk id="2" creationId="{311D2B00-B72D-4A5C-82B8-17407371CFFA}"/>
          </ac:spMkLst>
        </pc:spChg>
        <pc:spChg chg="add">
          <ac:chgData name="Sarah Gothard" userId="0e53f415fda5f162" providerId="LiveId" clId="{3447D596-D3A2-4E13-ADAB-72C340339060}" dt="2021-06-23T01:35:46.241" v="15" actId="26606"/>
          <ac:spMkLst>
            <pc:docMk/>
            <pc:sldMk cId="3502611574" sldId="270"/>
            <ac:spMk id="9" creationId="{32BC26D8-82FB-445E-AA49-62A77D7C1EE0}"/>
          </ac:spMkLst>
        </pc:spChg>
        <pc:spChg chg="del">
          <ac:chgData name="Sarah Gothard" userId="0e53f415fda5f162" providerId="LiveId" clId="{3447D596-D3A2-4E13-ADAB-72C340339060}" dt="2021-06-23T01:35:07.993" v="11"/>
          <ac:spMkLst>
            <pc:docMk/>
            <pc:sldMk cId="3502611574" sldId="270"/>
            <ac:spMk id="10" creationId="{32BC26D8-82FB-445E-AA49-62A77D7C1EE0}"/>
          </ac:spMkLst>
        </pc:spChg>
        <pc:spChg chg="add">
          <ac:chgData name="Sarah Gothard" userId="0e53f415fda5f162" providerId="LiveId" clId="{3447D596-D3A2-4E13-ADAB-72C340339060}" dt="2021-06-23T01:35:46.241" v="15" actId="26606"/>
          <ac:spMkLst>
            <pc:docMk/>
            <pc:sldMk cId="3502611574" sldId="270"/>
            <ac:spMk id="11" creationId="{CB44330D-EA18-4254-AA95-EB49948539B8}"/>
          </ac:spMkLst>
        </pc:spChg>
        <pc:spChg chg="del">
          <ac:chgData name="Sarah Gothard" userId="0e53f415fda5f162" providerId="LiveId" clId="{3447D596-D3A2-4E13-ADAB-72C340339060}" dt="2021-06-23T01:35:07.993" v="11"/>
          <ac:spMkLst>
            <pc:docMk/>
            <pc:sldMk cId="3502611574" sldId="270"/>
            <ac:spMk id="12" creationId="{CB44330D-EA18-4254-AA95-EB49948539B8}"/>
          </ac:spMkLst>
        </pc:spChg>
        <pc:picChg chg="add mod">
          <ac:chgData name="Sarah Gothard" userId="0e53f415fda5f162" providerId="LiveId" clId="{3447D596-D3A2-4E13-ADAB-72C340339060}" dt="2021-06-23T01:35:46.241" v="15" actId="26606"/>
          <ac:picMkLst>
            <pc:docMk/>
            <pc:sldMk cId="3502611574" sldId="270"/>
            <ac:picMk id="4" creationId="{5EEC70C0-5371-479E-ADB4-E47568154CD5}"/>
          </ac:picMkLst>
        </pc:picChg>
      </pc:sldChg>
      <pc:sldChg chg="add ord">
        <pc:chgData name="Sarah Gothard" userId="0e53f415fda5f162" providerId="LiveId" clId="{3447D596-D3A2-4E13-ADAB-72C340339060}" dt="2021-06-23T01:37:03.894" v="20"/>
        <pc:sldMkLst>
          <pc:docMk/>
          <pc:sldMk cId="963399917" sldId="271"/>
        </pc:sldMkLst>
      </pc:sldChg>
      <pc:sldChg chg="del">
        <pc:chgData name="Sarah Gothard" userId="0e53f415fda5f162" providerId="LiveId" clId="{3447D596-D3A2-4E13-ADAB-72C340339060}" dt="2021-06-23T01:13:19.655" v="2" actId="47"/>
        <pc:sldMkLst>
          <pc:docMk/>
          <pc:sldMk cId="512465231" sldId="272"/>
        </pc:sldMkLst>
      </pc:sldChg>
      <pc:sldChg chg="add">
        <pc:chgData name="Sarah Gothard" userId="0e53f415fda5f162" providerId="LiveId" clId="{3447D596-D3A2-4E13-ADAB-72C340339060}" dt="2021-06-23T01:37:08.739" v="21" actId="2890"/>
        <pc:sldMkLst>
          <pc:docMk/>
          <pc:sldMk cId="3578576612" sldId="272"/>
        </pc:sldMkLst>
      </pc:sldChg>
      <pc:sldChg chg="del">
        <pc:chgData name="Sarah Gothard" userId="0e53f415fda5f162" providerId="LiveId" clId="{3447D596-D3A2-4E13-ADAB-72C340339060}" dt="2021-06-23T01:13:19.655" v="2" actId="47"/>
        <pc:sldMkLst>
          <pc:docMk/>
          <pc:sldMk cId="1483657284" sldId="273"/>
        </pc:sldMkLst>
      </pc:sldChg>
      <pc:sldChg chg="add">
        <pc:chgData name="Sarah Gothard" userId="0e53f415fda5f162" providerId="LiveId" clId="{3447D596-D3A2-4E13-ADAB-72C340339060}" dt="2021-06-23T01:38:11.009" v="26" actId="2890"/>
        <pc:sldMkLst>
          <pc:docMk/>
          <pc:sldMk cId="4289165169" sldId="273"/>
        </pc:sldMkLst>
      </pc:sldChg>
      <pc:sldChg chg="del">
        <pc:chgData name="Sarah Gothard" userId="0e53f415fda5f162" providerId="LiveId" clId="{3447D596-D3A2-4E13-ADAB-72C340339060}" dt="2021-06-23T01:13:19.655" v="2" actId="47"/>
        <pc:sldMkLst>
          <pc:docMk/>
          <pc:sldMk cId="3694956428" sldId="277"/>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6D91178-905E-4181-A080-73FBE2A7F10F}" type="datetimeFigureOut">
              <a:rPr lang="en-US" smtClean="0"/>
              <a:t>6/22/2021</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EDC0C31-3BFD-43A2-B8EE-356E8F332F68}" type="slidenum">
              <a:rPr lang="en-US" smtClean="0"/>
              <a:t>‹#›</a:t>
            </a:fld>
            <a:endParaRPr lang="en-US"/>
          </a:p>
        </p:txBody>
      </p:sp>
    </p:spTree>
    <p:extLst>
      <p:ext uri="{BB962C8B-B14F-4D97-AF65-F5344CB8AC3E}">
        <p14:creationId xmlns:p14="http://schemas.microsoft.com/office/powerpoint/2010/main" val="1872655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649B93-516E-447E-9C4C-C287614C6398}" type="datetimeFigureOut">
              <a:rPr lang="en-US" smtClean="0"/>
              <a:t>6/22/2021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7908AF-65BE-457F-9D87-289A548E61FF}" type="slidenum">
              <a:rPr lang="en-US" smtClean="0"/>
              <a:t>‹#›</a:t>
            </a:fld>
            <a:endParaRPr lang="en-US"/>
          </a:p>
        </p:txBody>
      </p:sp>
    </p:spTree>
    <p:extLst>
      <p:ext uri="{BB962C8B-B14F-4D97-AF65-F5344CB8AC3E}">
        <p14:creationId xmlns:p14="http://schemas.microsoft.com/office/powerpoint/2010/main" val="3372320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p:txBody>
      </p:sp>
      <p:sp>
        <p:nvSpPr>
          <p:cNvPr id="4" name="Slide Number Placeholder 3"/>
          <p:cNvSpPr>
            <a:spLocks noGrp="1"/>
          </p:cNvSpPr>
          <p:nvPr>
            <p:ph type="sldNum" sz="quarter" idx="5"/>
          </p:nvPr>
        </p:nvSpPr>
        <p:spPr/>
        <p:txBody>
          <a:bodyPr/>
          <a:lstStyle/>
          <a:p>
            <a:fld id="{887908AF-65BE-457F-9D87-289A548E61FF}" type="slidenum">
              <a:rPr lang="en-US" smtClean="0"/>
              <a:t>1</a:t>
            </a:fld>
            <a:endParaRPr lang="en-US"/>
          </a:p>
        </p:txBody>
      </p:sp>
    </p:spTree>
    <p:extLst>
      <p:ext uri="{BB962C8B-B14F-4D97-AF65-F5344CB8AC3E}">
        <p14:creationId xmlns:p14="http://schemas.microsoft.com/office/powerpoint/2010/main" val="8734226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7F1B597-F26C-4EAF-A163-38755C5479C0}" type="datetime1">
              <a:rPr lang="en-US" smtClean="0"/>
              <a:t>6/22/2021</a:t>
            </a:fld>
            <a:endParaRPr lang="en-US" dirty="0"/>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pPr/>
              <a:t>‹#›</a:t>
            </a:fld>
            <a:endParaRPr lang="en-US"/>
          </a:p>
        </p:txBody>
      </p:sp>
    </p:spTree>
    <p:extLst>
      <p:ext uri="{BB962C8B-B14F-4D97-AF65-F5344CB8AC3E}">
        <p14:creationId xmlns:p14="http://schemas.microsoft.com/office/powerpoint/2010/main" val="1877407173"/>
      </p:ext>
    </p:extLst>
  </p:cSld>
  <p:clrMapOvr>
    <a:masterClrMapping/>
  </p:clrMapOvr>
  <p:hf sldNum="0" hd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2B2FCC0-5F4E-427F-9127-B94CD82A0C38}" type="datetime1">
              <a:rPr lang="en-US" smtClean="0"/>
              <a:t>6/22/2021</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8124582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4D3A5CF-AFEC-4509-B771-31481ADC1172}" type="datetime1">
              <a:rPr lang="en-US" smtClean="0"/>
              <a:t>6/22/2021</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708377672"/>
      </p:ext>
    </p:extLst>
  </p:cSld>
  <p:clrMapOvr>
    <a:masterClrMapping/>
  </p:clrMapOvr>
  <p:extLst>
    <p:ext uri="{DCECCB84-F9BA-43D5-87BE-67443E8EF086}">
      <p15:sldGuideLst xmlns:p15="http://schemas.microsoft.com/office/powerpoint/2012/main"/>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1_Title and Content">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a:xfrm>
            <a:off x="5374959" y="6543386"/>
            <a:ext cx="6672865" cy="365125"/>
          </a:xfrm>
        </p:spPr>
        <p:txBody>
          <a:bodyPr/>
          <a:lstStyle/>
          <a:p>
            <a:r>
              <a:rPr lang="en-US"/>
              <a:t>Public Domain</a:t>
            </a:r>
            <a:endParaRPr lang="en-US" dirty="0"/>
          </a:p>
        </p:txBody>
      </p:sp>
    </p:spTree>
    <p:extLst>
      <p:ext uri="{BB962C8B-B14F-4D97-AF65-F5344CB8AC3E}">
        <p14:creationId xmlns:p14="http://schemas.microsoft.com/office/powerpoint/2010/main" val="30380898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a:xfrm>
            <a:off x="4931614" y="6568015"/>
            <a:ext cx="6672865" cy="365125"/>
          </a:xfrm>
          <a:prstGeom prst="rect">
            <a:avLst/>
          </a:prstGeom>
        </p:spPr>
        <p:txBody>
          <a:bodyPr/>
          <a:lstStyle/>
          <a:p>
            <a:r>
              <a:rPr lang="en-US" dirty="0"/>
              <a:t>Public Domain</a:t>
            </a:r>
          </a:p>
        </p:txBody>
      </p:sp>
      <p:sp>
        <p:nvSpPr>
          <p:cNvPr id="6" name="Slide Number Placeholder 5"/>
          <p:cNvSpPr>
            <a:spLocks noGrp="1"/>
          </p:cNvSpPr>
          <p:nvPr>
            <p:ph type="sldNum" sz="quarter" idx="12"/>
          </p:nvPr>
        </p:nvSpPr>
        <p:spPr>
          <a:xfrm>
            <a:off x="10514011" y="5883275"/>
            <a:ext cx="753545" cy="365125"/>
          </a:xfrm>
          <a:prstGeom prst="rect">
            <a:avLst/>
          </a:prstGeom>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205999955"/>
      </p:ext>
    </p:extLst>
  </p:cSld>
  <p:clrMapOvr>
    <a:masterClrMapping/>
  </p:clrMapOvr>
  <p:extLst>
    <p:ext uri="{DCECCB84-F9BA-43D5-87BE-67443E8EF086}">
      <p15:sldGuideLst xmlns:p15="http://schemas.microsoft.com/office/powerpoint/2012/main"/>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a:xfrm>
            <a:off x="5374959" y="6543386"/>
            <a:ext cx="6672865" cy="365125"/>
          </a:xfrm>
          <a:prstGeom prst="rect">
            <a:avLst/>
          </a:prstGeom>
        </p:spPr>
        <p:txBody>
          <a:bodyPr/>
          <a:lstStyle/>
          <a:p>
            <a:r>
              <a:rPr lang="en-US"/>
              <a:t>Public Domain</a:t>
            </a:r>
            <a:endParaRPr lang="en-US" dirty="0"/>
          </a:p>
        </p:txBody>
      </p:sp>
    </p:spTree>
    <p:extLst>
      <p:ext uri="{BB962C8B-B14F-4D97-AF65-F5344CB8AC3E}">
        <p14:creationId xmlns:p14="http://schemas.microsoft.com/office/powerpoint/2010/main" val="26585541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7F1B597-F26C-4EAF-A163-38755C5479C0}" type="datetime1">
              <a:rPr lang="en-US" smtClean="0"/>
              <a:t>6/22/2021</a:t>
            </a:fld>
            <a:endParaRPr lang="en-US" dirty="0"/>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pPr/>
              <a:t>‹#›</a:t>
            </a:fld>
            <a:endParaRPr lang="en-US"/>
          </a:p>
        </p:txBody>
      </p:sp>
    </p:spTree>
    <p:extLst>
      <p:ext uri="{BB962C8B-B14F-4D97-AF65-F5344CB8AC3E}">
        <p14:creationId xmlns:p14="http://schemas.microsoft.com/office/powerpoint/2010/main" val="1908141977"/>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773CAEB-D68E-468F-8E56-B4B66E1C0A61}" type="datetime1">
              <a:rPr lang="en-US" smtClean="0"/>
              <a:t>6/22/2021</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444945987"/>
      </p:ext>
    </p:extLst>
  </p:cSld>
  <p:clrMapOvr>
    <a:masterClrMapping/>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DA7C4FE-EB64-46BB-9205-B1EE9EE8BFC9}" type="datetime1">
              <a:rPr lang="en-US" smtClean="0"/>
              <a:t>6/22/2021</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9752214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EC74EE6-CF30-4CA8-B154-B496D8D79A09}" type="datetime1">
              <a:rPr lang="en-US" smtClean="0"/>
              <a:t>6/22/2021</a:t>
            </a:fld>
            <a:endParaRPr lang="en-US"/>
          </a:p>
        </p:txBody>
      </p:sp>
      <p:sp>
        <p:nvSpPr>
          <p:cNvPr id="8" name="Footer Placeholder 7"/>
          <p:cNvSpPr>
            <a:spLocks noGrp="1"/>
          </p:cNvSpPr>
          <p:nvPr>
            <p:ph type="ftr" sz="quarter" idx="11"/>
          </p:nvPr>
        </p:nvSpPr>
        <p:spPr/>
        <p:txBody>
          <a:bodyPr/>
          <a:lstStyle/>
          <a:p>
            <a:r>
              <a:rPr lang="en-US"/>
              <a:t>Public Domain</a:t>
            </a:r>
            <a:endParaRPr lang="en-US" dirty="0"/>
          </a:p>
        </p:txBody>
      </p:sp>
      <p:sp>
        <p:nvSpPr>
          <p:cNvPr id="9" name="Slide Number Placeholder 8"/>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1251740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498C175-E6CD-4916-8689-413DF59FA2B7}" type="datetime1">
              <a:rPr lang="en-US" smtClean="0"/>
              <a:t>6/22/2021</a:t>
            </a:fld>
            <a:endParaRPr lang="en-US"/>
          </a:p>
        </p:txBody>
      </p:sp>
      <p:sp>
        <p:nvSpPr>
          <p:cNvPr id="4" name="Footer Placeholder 3"/>
          <p:cNvSpPr>
            <a:spLocks noGrp="1"/>
          </p:cNvSpPr>
          <p:nvPr>
            <p:ph type="ftr" sz="quarter" idx="11"/>
          </p:nvPr>
        </p:nvSpPr>
        <p:spPr/>
        <p:txBody>
          <a:bodyPr/>
          <a:lstStyle/>
          <a:p>
            <a:r>
              <a:rPr lang="en-US"/>
              <a:t>Public Domain</a:t>
            </a:r>
            <a:endParaRPr lang="en-US" dirty="0"/>
          </a:p>
        </p:txBody>
      </p:sp>
      <p:sp>
        <p:nvSpPr>
          <p:cNvPr id="5" name="Slide Number Placeholder 4"/>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0380879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E2422B-9403-45EA-B93B-F8104079F340}" type="datetime1">
              <a:rPr lang="en-US" smtClean="0"/>
              <a:t>6/22/2021</a:t>
            </a:fld>
            <a:endParaRPr lang="en-US"/>
          </a:p>
        </p:txBody>
      </p:sp>
      <p:sp>
        <p:nvSpPr>
          <p:cNvPr id="3" name="Footer Placeholder 2"/>
          <p:cNvSpPr>
            <a:spLocks noGrp="1"/>
          </p:cNvSpPr>
          <p:nvPr>
            <p:ph type="ftr" sz="quarter" idx="11"/>
          </p:nvPr>
        </p:nvSpPr>
        <p:spPr/>
        <p:txBody>
          <a:bodyPr/>
          <a:lstStyle/>
          <a:p>
            <a:r>
              <a:rPr lang="en-US"/>
              <a:t>Public Domain</a:t>
            </a:r>
            <a:endParaRPr lang="en-US" dirty="0"/>
          </a:p>
        </p:txBody>
      </p:sp>
      <p:sp>
        <p:nvSpPr>
          <p:cNvPr id="4" name="Slide Number Placeholder 3"/>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6285515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A927844-C336-4BB0-BDE0-54C7634A075B}" type="datetime1">
              <a:rPr lang="en-US" smtClean="0"/>
              <a:t>6/22/2021</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8454639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4E49165-212D-48C1-9776-729E0A8C0D58}" type="datetime1">
              <a:rPr lang="en-US" smtClean="0"/>
              <a:t>6/22/2021</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40807449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F1B597-F26C-4EAF-A163-38755C5479C0}" type="datetime1">
              <a:rPr lang="en-US" smtClean="0"/>
              <a:t>6/22/2021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068D91-5085-43EA-8734-9AB23AC0958B}" type="slidenum">
              <a:rPr lang="en-US" smtClean="0"/>
              <a:pPr/>
              <a:t>‹#›</a:t>
            </a:fld>
            <a:endParaRPr lang="en-US"/>
          </a:p>
        </p:txBody>
      </p:sp>
    </p:spTree>
    <p:extLst>
      <p:ext uri="{BB962C8B-B14F-4D97-AF65-F5344CB8AC3E}">
        <p14:creationId xmlns:p14="http://schemas.microsoft.com/office/powerpoint/2010/main" val="3232675424"/>
      </p:ext>
    </p:extLst>
  </p:cSld>
  <p:clrMap bg1="lt1" tx1="dk1" bg2="lt2" tx2="dk2" accent1="accent1" accent2="accent2" accent3="accent3" accent4="accent4" accent5="accent5" accent6="accent6" hlink="hlink" folHlink="folHlink"/>
  <p:sldLayoutIdLst>
    <p:sldLayoutId id="2147484371" r:id="rId1"/>
    <p:sldLayoutId id="2147484372" r:id="rId2"/>
    <p:sldLayoutId id="2147484373" r:id="rId3"/>
    <p:sldLayoutId id="2147484374" r:id="rId4"/>
    <p:sldLayoutId id="2147484375" r:id="rId5"/>
    <p:sldLayoutId id="2147484376" r:id="rId6"/>
    <p:sldLayoutId id="2147484377" r:id="rId7"/>
    <p:sldLayoutId id="2147484378" r:id="rId8"/>
    <p:sldLayoutId id="2147484379" r:id="rId9"/>
    <p:sldLayoutId id="2147484380" r:id="rId10"/>
    <p:sldLayoutId id="2147484381" r:id="rId11"/>
    <p:sldLayoutId id="2147484382" r:id="rId12"/>
    <p:sldLayoutId id="2147484309" r:id="rId13"/>
    <p:sldLayoutId id="2147484310" r:id="rId14"/>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05AE4EEB-7FAB-463B-BAE7-6F132119EF91}"/>
              </a:ext>
            </a:extLst>
          </p:cNvPr>
          <p:cNvPicPr>
            <a:picLocks noChangeAspect="1"/>
          </p:cNvPicPr>
          <p:nvPr/>
        </p:nvPicPr>
        <p:blipFill>
          <a:blip r:embed="rId3"/>
          <a:stretch>
            <a:fillRect/>
          </a:stretch>
        </p:blipFill>
        <p:spPr>
          <a:xfrm>
            <a:off x="643467" y="2611120"/>
            <a:ext cx="10905066" cy="1635760"/>
          </a:xfrm>
          <a:prstGeom prst="rect">
            <a:avLst/>
          </a:prstGeom>
        </p:spPr>
      </p:pic>
      <p:sp>
        <p:nvSpPr>
          <p:cNvPr id="2" name="Footer Placeholder 1">
            <a:extLst>
              <a:ext uri="{FF2B5EF4-FFF2-40B4-BE49-F238E27FC236}">
                <a16:creationId xmlns:a16="http://schemas.microsoft.com/office/drawing/2014/main" id="{311D2B00-B72D-4A5C-82B8-17407371CFFA}"/>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193444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E1E457D0-D52B-48EF-83ED-9CE027AAE5DB}"/>
              </a:ext>
            </a:extLst>
          </p:cNvPr>
          <p:cNvPicPr>
            <a:picLocks noChangeAspect="1"/>
          </p:cNvPicPr>
          <p:nvPr/>
        </p:nvPicPr>
        <p:blipFill>
          <a:blip r:embed="rId2"/>
          <a:stretch>
            <a:fillRect/>
          </a:stretch>
        </p:blipFill>
        <p:spPr>
          <a:xfrm>
            <a:off x="643467" y="675470"/>
            <a:ext cx="10905066" cy="5507059"/>
          </a:xfrm>
          <a:prstGeom prst="rect">
            <a:avLst/>
          </a:prstGeom>
        </p:spPr>
      </p:pic>
      <p:sp>
        <p:nvSpPr>
          <p:cNvPr id="2" name="Footer Placeholder 1">
            <a:extLst>
              <a:ext uri="{FF2B5EF4-FFF2-40B4-BE49-F238E27FC236}">
                <a16:creationId xmlns:a16="http://schemas.microsoft.com/office/drawing/2014/main" id="{311D2B00-B72D-4A5C-82B8-17407371CFFA}"/>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4847392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5EEC70C0-5371-479E-ADB4-E47568154CD5}"/>
              </a:ext>
            </a:extLst>
          </p:cNvPr>
          <p:cNvPicPr>
            <a:picLocks noChangeAspect="1"/>
          </p:cNvPicPr>
          <p:nvPr/>
        </p:nvPicPr>
        <p:blipFill>
          <a:blip r:embed="rId2"/>
          <a:stretch>
            <a:fillRect/>
          </a:stretch>
        </p:blipFill>
        <p:spPr>
          <a:xfrm>
            <a:off x="739207" y="643467"/>
            <a:ext cx="10713586" cy="5571066"/>
          </a:xfrm>
          <a:prstGeom prst="rect">
            <a:avLst/>
          </a:prstGeom>
        </p:spPr>
      </p:pic>
      <p:sp>
        <p:nvSpPr>
          <p:cNvPr id="2" name="Footer Placeholder 1">
            <a:extLst>
              <a:ext uri="{FF2B5EF4-FFF2-40B4-BE49-F238E27FC236}">
                <a16:creationId xmlns:a16="http://schemas.microsoft.com/office/drawing/2014/main" id="{311D2B00-B72D-4A5C-82B8-17407371CFFA}"/>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5026115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9AA74D0F-4D3A-4E1F-A4E1-B61A2A9007EA}"/>
              </a:ext>
            </a:extLst>
          </p:cNvPr>
          <p:cNvPicPr>
            <a:picLocks noChangeAspect="1"/>
          </p:cNvPicPr>
          <p:nvPr/>
        </p:nvPicPr>
        <p:blipFill>
          <a:blip r:embed="rId2"/>
          <a:stretch>
            <a:fillRect/>
          </a:stretch>
        </p:blipFill>
        <p:spPr>
          <a:xfrm>
            <a:off x="643467" y="661839"/>
            <a:ext cx="10905066" cy="5534321"/>
          </a:xfrm>
          <a:prstGeom prst="rect">
            <a:avLst/>
          </a:prstGeom>
        </p:spPr>
      </p:pic>
      <p:sp>
        <p:nvSpPr>
          <p:cNvPr id="2" name="Footer Placeholder 1">
            <a:extLst>
              <a:ext uri="{FF2B5EF4-FFF2-40B4-BE49-F238E27FC236}">
                <a16:creationId xmlns:a16="http://schemas.microsoft.com/office/drawing/2014/main" id="{311D2B00-B72D-4A5C-82B8-17407371CFFA}"/>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4678549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5EEC70C0-5371-479E-ADB4-E47568154CD5}"/>
              </a:ext>
            </a:extLst>
          </p:cNvPr>
          <p:cNvPicPr>
            <a:picLocks noChangeAspect="1"/>
          </p:cNvPicPr>
          <p:nvPr/>
        </p:nvPicPr>
        <p:blipFill>
          <a:blip r:embed="rId2"/>
          <a:stretch>
            <a:fillRect/>
          </a:stretch>
        </p:blipFill>
        <p:spPr>
          <a:xfrm>
            <a:off x="739207" y="643467"/>
            <a:ext cx="10713586" cy="5571066"/>
          </a:xfrm>
          <a:prstGeom prst="rect">
            <a:avLst/>
          </a:prstGeom>
        </p:spPr>
      </p:pic>
      <p:sp>
        <p:nvSpPr>
          <p:cNvPr id="2" name="Footer Placeholder 1">
            <a:extLst>
              <a:ext uri="{FF2B5EF4-FFF2-40B4-BE49-F238E27FC236}">
                <a16:creationId xmlns:a16="http://schemas.microsoft.com/office/drawing/2014/main" id="{311D2B00-B72D-4A5C-82B8-17407371CFFA}"/>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9633999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43F3F9B4-9F2A-4D1A-9A95-FA7DEBE4E0FA}"/>
              </a:ext>
            </a:extLst>
          </p:cNvPr>
          <p:cNvPicPr>
            <a:picLocks noChangeAspect="1"/>
          </p:cNvPicPr>
          <p:nvPr/>
        </p:nvPicPr>
        <p:blipFill>
          <a:blip r:embed="rId2"/>
          <a:stretch>
            <a:fillRect/>
          </a:stretch>
        </p:blipFill>
        <p:spPr>
          <a:xfrm>
            <a:off x="643467" y="729997"/>
            <a:ext cx="10905066" cy="5398006"/>
          </a:xfrm>
          <a:prstGeom prst="rect">
            <a:avLst/>
          </a:prstGeom>
        </p:spPr>
      </p:pic>
      <p:sp>
        <p:nvSpPr>
          <p:cNvPr id="2" name="Footer Placeholder 1">
            <a:extLst>
              <a:ext uri="{FF2B5EF4-FFF2-40B4-BE49-F238E27FC236}">
                <a16:creationId xmlns:a16="http://schemas.microsoft.com/office/drawing/2014/main" id="{311D2B00-B72D-4A5C-82B8-17407371CFFA}"/>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6117544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5EEC70C0-5371-479E-ADB4-E47568154CD5}"/>
              </a:ext>
            </a:extLst>
          </p:cNvPr>
          <p:cNvPicPr>
            <a:picLocks noChangeAspect="1"/>
          </p:cNvPicPr>
          <p:nvPr/>
        </p:nvPicPr>
        <p:blipFill>
          <a:blip r:embed="rId2"/>
          <a:stretch>
            <a:fillRect/>
          </a:stretch>
        </p:blipFill>
        <p:spPr>
          <a:xfrm>
            <a:off x="739207" y="643467"/>
            <a:ext cx="10713586" cy="5571066"/>
          </a:xfrm>
          <a:prstGeom prst="rect">
            <a:avLst/>
          </a:prstGeom>
        </p:spPr>
      </p:pic>
      <p:sp>
        <p:nvSpPr>
          <p:cNvPr id="2" name="Footer Placeholder 1">
            <a:extLst>
              <a:ext uri="{FF2B5EF4-FFF2-40B4-BE49-F238E27FC236}">
                <a16:creationId xmlns:a16="http://schemas.microsoft.com/office/drawing/2014/main" id="{311D2B00-B72D-4A5C-82B8-17407371CFFA}"/>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5785766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C6014F0B-F440-4444-A7A6-F65493F47C1D}"/>
              </a:ext>
            </a:extLst>
          </p:cNvPr>
          <p:cNvPicPr>
            <a:picLocks noChangeAspect="1"/>
          </p:cNvPicPr>
          <p:nvPr/>
        </p:nvPicPr>
        <p:blipFill>
          <a:blip r:embed="rId2"/>
          <a:stretch>
            <a:fillRect/>
          </a:stretch>
        </p:blipFill>
        <p:spPr>
          <a:xfrm>
            <a:off x="643467" y="689103"/>
            <a:ext cx="10905066" cy="5479794"/>
          </a:xfrm>
          <a:prstGeom prst="rect">
            <a:avLst/>
          </a:prstGeom>
        </p:spPr>
      </p:pic>
      <p:sp>
        <p:nvSpPr>
          <p:cNvPr id="2" name="Footer Placeholder 1">
            <a:extLst>
              <a:ext uri="{FF2B5EF4-FFF2-40B4-BE49-F238E27FC236}">
                <a16:creationId xmlns:a16="http://schemas.microsoft.com/office/drawing/2014/main" id="{311D2B00-B72D-4A5C-82B8-17407371CFFA}"/>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04312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5EEC70C0-5371-479E-ADB4-E47568154CD5}"/>
              </a:ext>
            </a:extLst>
          </p:cNvPr>
          <p:cNvPicPr>
            <a:picLocks noChangeAspect="1"/>
          </p:cNvPicPr>
          <p:nvPr/>
        </p:nvPicPr>
        <p:blipFill>
          <a:blip r:embed="rId2"/>
          <a:stretch>
            <a:fillRect/>
          </a:stretch>
        </p:blipFill>
        <p:spPr>
          <a:xfrm>
            <a:off x="739207" y="643467"/>
            <a:ext cx="10713586" cy="5571066"/>
          </a:xfrm>
          <a:prstGeom prst="rect">
            <a:avLst/>
          </a:prstGeom>
        </p:spPr>
      </p:pic>
      <p:sp>
        <p:nvSpPr>
          <p:cNvPr id="2" name="Footer Placeholder 1">
            <a:extLst>
              <a:ext uri="{FF2B5EF4-FFF2-40B4-BE49-F238E27FC236}">
                <a16:creationId xmlns:a16="http://schemas.microsoft.com/office/drawing/2014/main" id="{311D2B00-B72D-4A5C-82B8-17407371CFFA}"/>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428916516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1787</TotalTime>
  <Words>61</Words>
  <Application>Microsoft Office PowerPoint</Application>
  <PresentationFormat>Widescreen</PresentationFormat>
  <Paragraphs>11</Paragraphs>
  <Slides>9</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Sarah Gothard</cp:lastModifiedBy>
  <cp:revision>3</cp:revision>
  <dcterms:created xsi:type="dcterms:W3CDTF">2019-10-03T14:51:38Z</dcterms:created>
  <dcterms:modified xsi:type="dcterms:W3CDTF">2021-06-23T01:39:26Z</dcterms:modified>
</cp:coreProperties>
</file>