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4"/>
  </p:notesMasterIdLst>
  <p:handoutMasterIdLst>
    <p:handoutMasterId r:id="rId15"/>
  </p:handoutMasterIdLst>
  <p:sldIdLst>
    <p:sldId id="279" r:id="rId2"/>
    <p:sldId id="289" r:id="rId3"/>
    <p:sldId id="290" r:id="rId4"/>
    <p:sldId id="291" r:id="rId5"/>
    <p:sldId id="292" r:id="rId6"/>
    <p:sldId id="293" r:id="rId7"/>
    <p:sldId id="294" r:id="rId8"/>
    <p:sldId id="295" r:id="rId9"/>
    <p:sldId id="296" r:id="rId10"/>
    <p:sldId id="297" r:id="rId11"/>
    <p:sldId id="298" r:id="rId12"/>
    <p:sldId id="29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91160" autoAdjust="0"/>
  </p:normalViewPr>
  <p:slideViewPr>
    <p:cSldViewPr snapToGrid="0" showGuides="1">
      <p:cViewPr>
        <p:scale>
          <a:sx n="50" d="100"/>
          <a:sy n="50" d="100"/>
        </p:scale>
        <p:origin x="1320" y="42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8/20/2023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8/20/2023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855871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46BDACB-4717-4FC4-B5A2-66B4E7D034CC}" type="datetime1">
              <a:rPr lang="en-US" smtClean="0"/>
              <a:t>8/20/2023</a:t>
            </a:fld>
            <a:endParaRPr lang="en-US" dirty="0"/>
          </a:p>
        </p:txBody>
      </p:sp>
      <p:sp>
        <p:nvSpPr>
          <p:cNvPr id="5" name="Footer Placeholder 4"/>
          <p:cNvSpPr>
            <a:spLocks noGrp="1"/>
          </p:cNvSpPr>
          <p:nvPr>
            <p:ph type="ftr" sz="quarter" idx="11"/>
          </p:nvPr>
        </p:nvSpPr>
        <p:spPr/>
        <p:txBody>
          <a:bodyPr/>
          <a:lstStyle/>
          <a:p>
            <a:r>
              <a:rPr lang="en-US"/>
              <a:t>© 2022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0F718D-BF80-43D2-A943-647528D32D86}" type="datetime1">
              <a:rPr lang="en-US" smtClean="0"/>
              <a:t>8/20/2023</a:t>
            </a:fld>
            <a:endParaRPr lang="en-US"/>
          </a:p>
        </p:txBody>
      </p:sp>
      <p:sp>
        <p:nvSpPr>
          <p:cNvPr id="5" name="Footer Placeholder 4"/>
          <p:cNvSpPr>
            <a:spLocks noGrp="1"/>
          </p:cNvSpPr>
          <p:nvPr>
            <p:ph type="ftr" sz="quarter" idx="11"/>
          </p:nvPr>
        </p:nvSpPr>
        <p:spPr/>
        <p:txBody>
          <a:bodyPr/>
          <a:lstStyle/>
          <a:p>
            <a:r>
              <a:rPr lang="en-US"/>
              <a:t>© 2022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395E59-6ADD-4A0E-8546-246D97DC76E7}" type="datetime1">
              <a:rPr lang="en-US" smtClean="0"/>
              <a:t>8/20/2023</a:t>
            </a:fld>
            <a:endParaRPr lang="en-US"/>
          </a:p>
        </p:txBody>
      </p:sp>
      <p:sp>
        <p:nvSpPr>
          <p:cNvPr id="5" name="Footer Placeholder 4"/>
          <p:cNvSpPr>
            <a:spLocks noGrp="1"/>
          </p:cNvSpPr>
          <p:nvPr>
            <p:ph type="ftr" sz="quarter" idx="11"/>
          </p:nvPr>
        </p:nvSpPr>
        <p:spPr/>
        <p:txBody>
          <a:bodyPr/>
          <a:lstStyle/>
          <a:p>
            <a:r>
              <a:rPr lang="en-US"/>
              <a:t>© 2022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933353-0D5E-49A7-8B89-1C31732D76FF}" type="datetime1">
              <a:rPr lang="en-US" smtClean="0"/>
              <a:t>8/20/2023</a:t>
            </a:fld>
            <a:endParaRPr lang="en-US"/>
          </a:p>
        </p:txBody>
      </p:sp>
      <p:sp>
        <p:nvSpPr>
          <p:cNvPr id="5" name="Footer Placeholder 4"/>
          <p:cNvSpPr>
            <a:spLocks noGrp="1"/>
          </p:cNvSpPr>
          <p:nvPr>
            <p:ph type="ftr" sz="quarter" idx="11"/>
          </p:nvPr>
        </p:nvSpPr>
        <p:spPr/>
        <p:txBody>
          <a:bodyPr/>
          <a:lstStyle/>
          <a:p>
            <a:r>
              <a:rPr lang="en-US"/>
              <a:t>© 2022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268708B-5020-49A7-9516-98F0EE4D4031}" type="datetime1">
              <a:rPr lang="en-US" smtClean="0"/>
              <a:t>8/20/2023</a:t>
            </a:fld>
            <a:endParaRPr lang="en-US"/>
          </a:p>
        </p:txBody>
      </p:sp>
      <p:sp>
        <p:nvSpPr>
          <p:cNvPr id="5" name="Footer Placeholder 4"/>
          <p:cNvSpPr>
            <a:spLocks noGrp="1"/>
          </p:cNvSpPr>
          <p:nvPr>
            <p:ph type="ftr" sz="quarter" idx="11"/>
          </p:nvPr>
        </p:nvSpPr>
        <p:spPr/>
        <p:txBody>
          <a:bodyPr/>
          <a:lstStyle/>
          <a:p>
            <a:r>
              <a:rPr lang="en-US"/>
              <a:t>© 2022 Lisa Rushing</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164181-4F17-49A0-B642-D3E3BFB394B8}" type="datetime1">
              <a:rPr lang="en-US" smtClean="0"/>
              <a:t>8/20/2023</a:t>
            </a:fld>
            <a:endParaRPr lang="en-US"/>
          </a:p>
        </p:txBody>
      </p:sp>
      <p:sp>
        <p:nvSpPr>
          <p:cNvPr id="6" name="Footer Placeholder 5"/>
          <p:cNvSpPr>
            <a:spLocks noGrp="1"/>
          </p:cNvSpPr>
          <p:nvPr>
            <p:ph type="ftr" sz="quarter" idx="11"/>
          </p:nvPr>
        </p:nvSpPr>
        <p:spPr/>
        <p:txBody>
          <a:bodyPr/>
          <a:lstStyle/>
          <a:p>
            <a:r>
              <a:rPr lang="en-US"/>
              <a:t>© 2022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9A47977-5915-4D7B-92E2-B0A90EB009B7}" type="datetime1">
              <a:rPr lang="en-US" smtClean="0"/>
              <a:t>8/20/2023</a:t>
            </a:fld>
            <a:endParaRPr lang="en-US"/>
          </a:p>
        </p:txBody>
      </p:sp>
      <p:sp>
        <p:nvSpPr>
          <p:cNvPr id="8" name="Footer Placeholder 7"/>
          <p:cNvSpPr>
            <a:spLocks noGrp="1"/>
          </p:cNvSpPr>
          <p:nvPr>
            <p:ph type="ftr" sz="quarter" idx="11"/>
          </p:nvPr>
        </p:nvSpPr>
        <p:spPr/>
        <p:txBody>
          <a:bodyPr/>
          <a:lstStyle/>
          <a:p>
            <a:r>
              <a:rPr lang="en-US"/>
              <a:t>© 2022 Lisa Rushing</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8AA433-A404-4AA3-AEB4-053C7CEF4554}" type="datetime1">
              <a:rPr lang="en-US" smtClean="0"/>
              <a:t>8/20/2023</a:t>
            </a:fld>
            <a:endParaRPr lang="en-US"/>
          </a:p>
        </p:txBody>
      </p:sp>
      <p:sp>
        <p:nvSpPr>
          <p:cNvPr id="4" name="Footer Placeholder 3"/>
          <p:cNvSpPr>
            <a:spLocks noGrp="1"/>
          </p:cNvSpPr>
          <p:nvPr>
            <p:ph type="ftr" sz="quarter" idx="11"/>
          </p:nvPr>
        </p:nvSpPr>
        <p:spPr/>
        <p:txBody>
          <a:bodyPr/>
          <a:lstStyle/>
          <a:p>
            <a:r>
              <a:rPr lang="en-US"/>
              <a:t>© 2022 Lisa Rushing</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8F4293-FD63-46D6-AA7F-F41ECE2D6F99}" type="datetime1">
              <a:rPr lang="en-US" smtClean="0"/>
              <a:t>8/20/2023</a:t>
            </a:fld>
            <a:endParaRPr lang="en-US"/>
          </a:p>
        </p:txBody>
      </p:sp>
      <p:sp>
        <p:nvSpPr>
          <p:cNvPr id="3" name="Footer Placeholder 2"/>
          <p:cNvSpPr>
            <a:spLocks noGrp="1"/>
          </p:cNvSpPr>
          <p:nvPr>
            <p:ph type="ftr" sz="quarter" idx="11"/>
          </p:nvPr>
        </p:nvSpPr>
        <p:spPr/>
        <p:txBody>
          <a:bodyPr/>
          <a:lstStyle/>
          <a:p>
            <a:r>
              <a:rPr lang="en-US"/>
              <a:t>© 2022 Lisa Rushing</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45327C4-2AE1-4BBA-9872-59197FD1CB64}" type="datetime1">
              <a:rPr lang="en-US" smtClean="0"/>
              <a:t>8/20/2023</a:t>
            </a:fld>
            <a:endParaRPr lang="en-US"/>
          </a:p>
        </p:txBody>
      </p:sp>
      <p:sp>
        <p:nvSpPr>
          <p:cNvPr id="6" name="Footer Placeholder 5"/>
          <p:cNvSpPr>
            <a:spLocks noGrp="1"/>
          </p:cNvSpPr>
          <p:nvPr>
            <p:ph type="ftr" sz="quarter" idx="11"/>
          </p:nvPr>
        </p:nvSpPr>
        <p:spPr/>
        <p:txBody>
          <a:bodyPr/>
          <a:lstStyle/>
          <a:p>
            <a:r>
              <a:rPr lang="en-US"/>
              <a:t>© 2022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9B427A-2B66-43C7-BCF9-DA7A3585FACF}" type="datetime1">
              <a:rPr lang="en-US" smtClean="0"/>
              <a:t>8/20/2023</a:t>
            </a:fld>
            <a:endParaRPr lang="en-US"/>
          </a:p>
        </p:txBody>
      </p:sp>
      <p:sp>
        <p:nvSpPr>
          <p:cNvPr id="6" name="Footer Placeholder 5"/>
          <p:cNvSpPr>
            <a:spLocks noGrp="1"/>
          </p:cNvSpPr>
          <p:nvPr>
            <p:ph type="ftr" sz="quarter" idx="11"/>
          </p:nvPr>
        </p:nvSpPr>
        <p:spPr/>
        <p:txBody>
          <a:bodyPr/>
          <a:lstStyle/>
          <a:p>
            <a:r>
              <a:rPr lang="en-US"/>
              <a:t>© 2022 Lisa Rushing</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800B69-D49D-4A1E-8318-977F1F00F78B}" type="datetime1">
              <a:rPr lang="en-US" smtClean="0"/>
              <a:t>8/20/2023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2022 Lisa Rushing</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 name="Rectangle 101">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533203F-F3EB-B313-EBCB-8648C8178585}"/>
              </a:ext>
            </a:extLst>
          </p:cNvPr>
          <p:cNvPicPr>
            <a:picLocks noChangeAspect="1"/>
          </p:cNvPicPr>
          <p:nvPr/>
        </p:nvPicPr>
        <p:blipFill>
          <a:blip r:embed="rId3"/>
          <a:stretch>
            <a:fillRect/>
          </a:stretch>
        </p:blipFill>
        <p:spPr>
          <a:xfrm>
            <a:off x="643467" y="2283968"/>
            <a:ext cx="10905066" cy="2290064"/>
          </a:xfrm>
          <a:prstGeom prst="rect">
            <a:avLst/>
          </a:prstGeom>
        </p:spPr>
      </p:pic>
      <p:sp>
        <p:nvSpPr>
          <p:cNvPr id="4" name="Footer Placeholder 3">
            <a:extLst>
              <a:ext uri="{FF2B5EF4-FFF2-40B4-BE49-F238E27FC236}">
                <a16:creationId xmlns:a16="http://schemas.microsoft.com/office/drawing/2014/main" id="{6DC069F0-920D-C622-F91B-E4EC82237E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2022 Lisa Rushing</a:t>
            </a:r>
          </a:p>
        </p:txBody>
      </p:sp>
    </p:spTree>
    <p:extLst>
      <p:ext uri="{BB962C8B-B14F-4D97-AF65-F5344CB8AC3E}">
        <p14:creationId xmlns:p14="http://schemas.microsoft.com/office/powerpoint/2010/main" val="1750855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0FF6543D-BF68-F6AB-46A5-F6F2C23A7BF9}"/>
              </a:ext>
            </a:extLst>
          </p:cNvPr>
          <p:cNvPicPr>
            <a:picLocks noGrp="1" noChangeAspect="1"/>
          </p:cNvPicPr>
          <p:nvPr>
            <p:ph idx="1"/>
          </p:nvPr>
        </p:nvPicPr>
        <p:blipFill>
          <a:blip r:embed="rId2"/>
          <a:stretch>
            <a:fillRect/>
          </a:stretch>
        </p:blipFill>
        <p:spPr>
          <a:xfrm>
            <a:off x="643467" y="1438826"/>
            <a:ext cx="10905066" cy="3980348"/>
          </a:xfrm>
          <a:prstGeom prst="rect">
            <a:avLst/>
          </a:prstGeom>
        </p:spPr>
      </p:pic>
      <p:sp>
        <p:nvSpPr>
          <p:cNvPr id="4" name="Footer Placeholder 3">
            <a:extLst>
              <a:ext uri="{FF2B5EF4-FFF2-40B4-BE49-F238E27FC236}">
                <a16:creationId xmlns:a16="http://schemas.microsoft.com/office/drawing/2014/main" id="{E00D4A3D-3DD3-9923-5FF7-34EF4CAF053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2022 Lisa Rushing</a:t>
            </a:r>
          </a:p>
        </p:txBody>
      </p:sp>
    </p:spTree>
    <p:extLst>
      <p:ext uri="{BB962C8B-B14F-4D97-AF65-F5344CB8AC3E}">
        <p14:creationId xmlns:p14="http://schemas.microsoft.com/office/powerpoint/2010/main" val="2125200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95076-6D30-DC55-7D45-10F96DE3F67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6EF0308-D7BD-18FC-A8C4-22A84D606F79}"/>
              </a:ext>
            </a:extLst>
          </p:cNvPr>
          <p:cNvSpPr>
            <a:spLocks noGrp="1"/>
          </p:cNvSpPr>
          <p:nvPr>
            <p:ph idx="1"/>
          </p:nvPr>
        </p:nvSpPr>
        <p:spPr/>
        <p:txBody>
          <a:bodyPr/>
          <a:lstStyle/>
          <a:p>
            <a:endParaRPr lang="en-US"/>
          </a:p>
        </p:txBody>
      </p:sp>
      <p:sp>
        <p:nvSpPr>
          <p:cNvPr id="4" name="Footer Placeholder 3">
            <a:extLst>
              <a:ext uri="{FF2B5EF4-FFF2-40B4-BE49-F238E27FC236}">
                <a16:creationId xmlns:a16="http://schemas.microsoft.com/office/drawing/2014/main" id="{22BEDBB4-BC27-4979-4680-42A535141309}"/>
              </a:ext>
            </a:extLst>
          </p:cNvPr>
          <p:cNvSpPr>
            <a:spLocks noGrp="1"/>
          </p:cNvSpPr>
          <p:nvPr>
            <p:ph type="ftr" sz="quarter" idx="11"/>
          </p:nvPr>
        </p:nvSpPr>
        <p:spPr/>
        <p:txBody>
          <a:bodyPr/>
          <a:lstStyle/>
          <a:p>
            <a:r>
              <a:rPr lang="en-US"/>
              <a:t>© 2022 Lisa Rushing</a:t>
            </a:r>
            <a:endParaRPr lang="en-US" dirty="0"/>
          </a:p>
        </p:txBody>
      </p:sp>
      <p:pic>
        <p:nvPicPr>
          <p:cNvPr id="6" name="Picture 5">
            <a:extLst>
              <a:ext uri="{FF2B5EF4-FFF2-40B4-BE49-F238E27FC236}">
                <a16:creationId xmlns:a16="http://schemas.microsoft.com/office/drawing/2014/main" id="{42756775-41B7-E155-27D3-E4FB2B0E4E63}"/>
              </a:ext>
            </a:extLst>
          </p:cNvPr>
          <p:cNvPicPr>
            <a:picLocks noChangeAspect="1"/>
          </p:cNvPicPr>
          <p:nvPr/>
        </p:nvPicPr>
        <p:blipFill>
          <a:blip r:embed="rId2"/>
          <a:stretch>
            <a:fillRect/>
          </a:stretch>
        </p:blipFill>
        <p:spPr>
          <a:xfrm>
            <a:off x="0" y="1246481"/>
            <a:ext cx="12192000" cy="4365037"/>
          </a:xfrm>
          <a:prstGeom prst="rect">
            <a:avLst/>
          </a:prstGeom>
        </p:spPr>
      </p:pic>
    </p:spTree>
    <p:extLst>
      <p:ext uri="{BB962C8B-B14F-4D97-AF65-F5344CB8AC3E}">
        <p14:creationId xmlns:p14="http://schemas.microsoft.com/office/powerpoint/2010/main" val="197544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A7AA5474-13DB-2C8A-576A-1650118810D8}"/>
              </a:ext>
            </a:extLst>
          </p:cNvPr>
          <p:cNvPicPr>
            <a:picLocks noGrp="1" noChangeAspect="1"/>
          </p:cNvPicPr>
          <p:nvPr>
            <p:ph idx="1"/>
          </p:nvPr>
        </p:nvPicPr>
        <p:blipFill>
          <a:blip r:embed="rId2"/>
          <a:stretch>
            <a:fillRect/>
          </a:stretch>
        </p:blipFill>
        <p:spPr>
          <a:xfrm>
            <a:off x="643467" y="2515701"/>
            <a:ext cx="10905066" cy="1826598"/>
          </a:xfrm>
          <a:prstGeom prst="rect">
            <a:avLst/>
          </a:prstGeom>
        </p:spPr>
      </p:pic>
      <p:sp>
        <p:nvSpPr>
          <p:cNvPr id="4" name="Footer Placeholder 3">
            <a:extLst>
              <a:ext uri="{FF2B5EF4-FFF2-40B4-BE49-F238E27FC236}">
                <a16:creationId xmlns:a16="http://schemas.microsoft.com/office/drawing/2014/main" id="{29CD2157-53BC-8873-1D86-AAD28DEE4B8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dirty="0">
                <a:solidFill>
                  <a:schemeClr val="tx1">
                    <a:tint val="75000"/>
                  </a:schemeClr>
                </a:solidFill>
                <a:latin typeface="+mn-lt"/>
                <a:ea typeface="+mn-ea"/>
                <a:cs typeface="+mn-cs"/>
              </a:rPr>
              <a:t>© 2022 Lisa Rushing</a:t>
            </a:r>
          </a:p>
        </p:txBody>
      </p:sp>
    </p:spTree>
    <p:extLst>
      <p:ext uri="{BB962C8B-B14F-4D97-AF65-F5344CB8AC3E}">
        <p14:creationId xmlns:p14="http://schemas.microsoft.com/office/powerpoint/2010/main" val="454447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A black background with a black square&#10;&#10;Description automatically generated with medium confidence">
            <a:extLst>
              <a:ext uri="{FF2B5EF4-FFF2-40B4-BE49-F238E27FC236}">
                <a16:creationId xmlns:a16="http://schemas.microsoft.com/office/drawing/2014/main" id="{8D3365E1-D4BC-1B20-7CEB-A7C4280086DB}"/>
              </a:ext>
            </a:extLst>
          </p:cNvPr>
          <p:cNvPicPr>
            <a:picLocks noGrp="1" noChangeAspect="1"/>
          </p:cNvPicPr>
          <p:nvPr>
            <p:ph idx="1"/>
          </p:nvPr>
        </p:nvPicPr>
        <p:blipFill>
          <a:blip r:embed="rId2"/>
          <a:stretch>
            <a:fillRect/>
          </a:stretch>
        </p:blipFill>
        <p:spPr>
          <a:xfrm>
            <a:off x="643467" y="1438826"/>
            <a:ext cx="10905066" cy="3980348"/>
          </a:xfrm>
          <a:prstGeom prst="rect">
            <a:avLst/>
          </a:prstGeom>
        </p:spPr>
      </p:pic>
      <p:sp>
        <p:nvSpPr>
          <p:cNvPr id="4" name="Footer Placeholder 3">
            <a:extLst>
              <a:ext uri="{FF2B5EF4-FFF2-40B4-BE49-F238E27FC236}">
                <a16:creationId xmlns:a16="http://schemas.microsoft.com/office/drawing/2014/main" id="{887CEF59-EB45-8369-1C5F-C00AB3F3EBD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2022 Lisa Rushing</a:t>
            </a:r>
          </a:p>
        </p:txBody>
      </p:sp>
    </p:spTree>
    <p:extLst>
      <p:ext uri="{BB962C8B-B14F-4D97-AF65-F5344CB8AC3E}">
        <p14:creationId xmlns:p14="http://schemas.microsoft.com/office/powerpoint/2010/main" val="3722817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59528551-CDD2-82F7-2150-652BCC6ECE8A}"/>
              </a:ext>
            </a:extLst>
          </p:cNvPr>
          <p:cNvPicPr>
            <a:picLocks noGrp="1" noChangeAspect="1"/>
          </p:cNvPicPr>
          <p:nvPr>
            <p:ph idx="1"/>
          </p:nvPr>
        </p:nvPicPr>
        <p:blipFill>
          <a:blip r:embed="rId2"/>
          <a:stretch>
            <a:fillRect/>
          </a:stretch>
        </p:blipFill>
        <p:spPr>
          <a:xfrm>
            <a:off x="643467" y="1452457"/>
            <a:ext cx="10905066" cy="3953086"/>
          </a:xfrm>
          <a:prstGeom prst="rect">
            <a:avLst/>
          </a:prstGeom>
        </p:spPr>
      </p:pic>
      <p:sp>
        <p:nvSpPr>
          <p:cNvPr id="4" name="Footer Placeholder 3">
            <a:extLst>
              <a:ext uri="{FF2B5EF4-FFF2-40B4-BE49-F238E27FC236}">
                <a16:creationId xmlns:a16="http://schemas.microsoft.com/office/drawing/2014/main" id="{970D0BBA-6061-B40F-E51B-F3E48E2EA2F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2022 Lisa Rushing</a:t>
            </a:r>
          </a:p>
        </p:txBody>
      </p:sp>
    </p:spTree>
    <p:extLst>
      <p:ext uri="{BB962C8B-B14F-4D97-AF65-F5344CB8AC3E}">
        <p14:creationId xmlns:p14="http://schemas.microsoft.com/office/powerpoint/2010/main" val="1542507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DDDE930F-682D-5823-3D5F-533FA4F2C338}"/>
              </a:ext>
            </a:extLst>
          </p:cNvPr>
          <p:cNvPicPr>
            <a:picLocks noGrp="1" noChangeAspect="1"/>
          </p:cNvPicPr>
          <p:nvPr>
            <p:ph idx="1"/>
          </p:nvPr>
        </p:nvPicPr>
        <p:blipFill>
          <a:blip r:embed="rId2"/>
          <a:stretch>
            <a:fillRect/>
          </a:stretch>
        </p:blipFill>
        <p:spPr>
          <a:xfrm>
            <a:off x="643467" y="1411563"/>
            <a:ext cx="10905066" cy="4034874"/>
          </a:xfrm>
          <a:prstGeom prst="rect">
            <a:avLst/>
          </a:prstGeom>
        </p:spPr>
      </p:pic>
      <p:sp>
        <p:nvSpPr>
          <p:cNvPr id="4" name="Footer Placeholder 3">
            <a:extLst>
              <a:ext uri="{FF2B5EF4-FFF2-40B4-BE49-F238E27FC236}">
                <a16:creationId xmlns:a16="http://schemas.microsoft.com/office/drawing/2014/main" id="{382029F9-0C76-7820-3AF7-EAB3952274B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2022 Lisa Rushing</a:t>
            </a:r>
          </a:p>
        </p:txBody>
      </p:sp>
    </p:spTree>
    <p:extLst>
      <p:ext uri="{BB962C8B-B14F-4D97-AF65-F5344CB8AC3E}">
        <p14:creationId xmlns:p14="http://schemas.microsoft.com/office/powerpoint/2010/main" val="1184758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A black background with a black square&#10;&#10;Description automatically generated with medium confidence">
            <a:extLst>
              <a:ext uri="{FF2B5EF4-FFF2-40B4-BE49-F238E27FC236}">
                <a16:creationId xmlns:a16="http://schemas.microsoft.com/office/drawing/2014/main" id="{7ED47A5D-3CE4-8E99-E01D-80CF843E7592}"/>
              </a:ext>
            </a:extLst>
          </p:cNvPr>
          <p:cNvPicPr>
            <a:picLocks noGrp="1" noChangeAspect="1"/>
          </p:cNvPicPr>
          <p:nvPr>
            <p:ph idx="1"/>
          </p:nvPr>
        </p:nvPicPr>
        <p:blipFill>
          <a:blip r:embed="rId2"/>
          <a:stretch>
            <a:fillRect/>
          </a:stretch>
        </p:blipFill>
        <p:spPr>
          <a:xfrm>
            <a:off x="643467" y="1411563"/>
            <a:ext cx="10905066" cy="4034874"/>
          </a:xfrm>
          <a:prstGeom prst="rect">
            <a:avLst/>
          </a:prstGeom>
        </p:spPr>
      </p:pic>
      <p:sp>
        <p:nvSpPr>
          <p:cNvPr id="4" name="Footer Placeholder 3">
            <a:extLst>
              <a:ext uri="{FF2B5EF4-FFF2-40B4-BE49-F238E27FC236}">
                <a16:creationId xmlns:a16="http://schemas.microsoft.com/office/drawing/2014/main" id="{CE13228C-EF65-FF81-0D15-7869D409BC4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2022 Lisa Rushing</a:t>
            </a:r>
          </a:p>
        </p:txBody>
      </p:sp>
    </p:spTree>
    <p:extLst>
      <p:ext uri="{BB962C8B-B14F-4D97-AF65-F5344CB8AC3E}">
        <p14:creationId xmlns:p14="http://schemas.microsoft.com/office/powerpoint/2010/main" val="1240787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0896E64D-FB60-323D-E6C7-1EB925C2EA8D}"/>
              </a:ext>
            </a:extLst>
          </p:cNvPr>
          <p:cNvPicPr>
            <a:picLocks noGrp="1" noChangeAspect="1"/>
          </p:cNvPicPr>
          <p:nvPr>
            <p:ph idx="1"/>
          </p:nvPr>
        </p:nvPicPr>
        <p:blipFill>
          <a:blip r:embed="rId2"/>
          <a:stretch>
            <a:fillRect/>
          </a:stretch>
        </p:blipFill>
        <p:spPr>
          <a:xfrm>
            <a:off x="643467" y="1425195"/>
            <a:ext cx="10905066" cy="4007610"/>
          </a:xfrm>
          <a:prstGeom prst="rect">
            <a:avLst/>
          </a:prstGeom>
        </p:spPr>
      </p:pic>
      <p:sp>
        <p:nvSpPr>
          <p:cNvPr id="4" name="Footer Placeholder 3">
            <a:extLst>
              <a:ext uri="{FF2B5EF4-FFF2-40B4-BE49-F238E27FC236}">
                <a16:creationId xmlns:a16="http://schemas.microsoft.com/office/drawing/2014/main" id="{0D986243-66DB-2DA6-183B-498B76C1F2F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2022 Lisa Rushing</a:t>
            </a:r>
          </a:p>
        </p:txBody>
      </p:sp>
    </p:spTree>
    <p:extLst>
      <p:ext uri="{BB962C8B-B14F-4D97-AF65-F5344CB8AC3E}">
        <p14:creationId xmlns:p14="http://schemas.microsoft.com/office/powerpoint/2010/main" val="2478664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C66C06DB-949F-08B7-8E42-CBB190E596A8}"/>
              </a:ext>
            </a:extLst>
          </p:cNvPr>
          <p:cNvPicPr>
            <a:picLocks noGrp="1" noChangeAspect="1"/>
          </p:cNvPicPr>
          <p:nvPr>
            <p:ph idx="1"/>
          </p:nvPr>
        </p:nvPicPr>
        <p:blipFill>
          <a:blip r:embed="rId2"/>
          <a:stretch>
            <a:fillRect/>
          </a:stretch>
        </p:blipFill>
        <p:spPr>
          <a:xfrm>
            <a:off x="643467" y="1425195"/>
            <a:ext cx="10905066" cy="4007610"/>
          </a:xfrm>
          <a:prstGeom prst="rect">
            <a:avLst/>
          </a:prstGeom>
        </p:spPr>
      </p:pic>
      <p:sp>
        <p:nvSpPr>
          <p:cNvPr id="4" name="Footer Placeholder 3">
            <a:extLst>
              <a:ext uri="{FF2B5EF4-FFF2-40B4-BE49-F238E27FC236}">
                <a16:creationId xmlns:a16="http://schemas.microsoft.com/office/drawing/2014/main" id="{DF4F9200-63EA-D0E8-5351-1C8DB0E6C97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2022 Lisa Rushing</a:t>
            </a:r>
          </a:p>
        </p:txBody>
      </p:sp>
    </p:spTree>
    <p:extLst>
      <p:ext uri="{BB962C8B-B14F-4D97-AF65-F5344CB8AC3E}">
        <p14:creationId xmlns:p14="http://schemas.microsoft.com/office/powerpoint/2010/main" val="1729642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4261259D-0CE2-870B-3F33-A7806C2176B4}"/>
              </a:ext>
            </a:extLst>
          </p:cNvPr>
          <p:cNvPicPr>
            <a:picLocks noGrp="1" noChangeAspect="1"/>
          </p:cNvPicPr>
          <p:nvPr>
            <p:ph idx="1"/>
          </p:nvPr>
        </p:nvPicPr>
        <p:blipFill>
          <a:blip r:embed="rId2"/>
          <a:stretch>
            <a:fillRect/>
          </a:stretch>
        </p:blipFill>
        <p:spPr>
          <a:xfrm>
            <a:off x="643467" y="1479720"/>
            <a:ext cx="10905066" cy="3898560"/>
          </a:xfrm>
          <a:prstGeom prst="rect">
            <a:avLst/>
          </a:prstGeom>
        </p:spPr>
      </p:pic>
      <p:sp>
        <p:nvSpPr>
          <p:cNvPr id="4" name="Footer Placeholder 3">
            <a:extLst>
              <a:ext uri="{FF2B5EF4-FFF2-40B4-BE49-F238E27FC236}">
                <a16:creationId xmlns:a16="http://schemas.microsoft.com/office/drawing/2014/main" id="{35647CD0-F64C-EDA5-E441-A9A3AD6199C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2022 Lisa Rushing</a:t>
            </a:r>
          </a:p>
        </p:txBody>
      </p:sp>
    </p:spTree>
    <p:extLst>
      <p:ext uri="{BB962C8B-B14F-4D97-AF65-F5344CB8AC3E}">
        <p14:creationId xmlns:p14="http://schemas.microsoft.com/office/powerpoint/2010/main" val="3278714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483A142A-DCA6-AE7D-B4A9-39FEBE710C9C}"/>
              </a:ext>
            </a:extLst>
          </p:cNvPr>
          <p:cNvPicPr>
            <a:picLocks noGrp="1" noChangeAspect="1"/>
          </p:cNvPicPr>
          <p:nvPr>
            <p:ph idx="1"/>
          </p:nvPr>
        </p:nvPicPr>
        <p:blipFill>
          <a:blip r:embed="rId2"/>
          <a:stretch>
            <a:fillRect/>
          </a:stretch>
        </p:blipFill>
        <p:spPr>
          <a:xfrm>
            <a:off x="643467" y="1438826"/>
            <a:ext cx="10905066" cy="3980348"/>
          </a:xfrm>
          <a:prstGeom prst="rect">
            <a:avLst/>
          </a:prstGeom>
        </p:spPr>
      </p:pic>
      <p:sp>
        <p:nvSpPr>
          <p:cNvPr id="4" name="Footer Placeholder 3">
            <a:extLst>
              <a:ext uri="{FF2B5EF4-FFF2-40B4-BE49-F238E27FC236}">
                <a16:creationId xmlns:a16="http://schemas.microsoft.com/office/drawing/2014/main" id="{C26D993B-A1C1-9453-9F10-B12F1BC5978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chemeClr val="tx1">
                    <a:tint val="75000"/>
                  </a:schemeClr>
                </a:solidFill>
                <a:latin typeface="+mn-lt"/>
                <a:ea typeface="+mn-ea"/>
                <a:cs typeface="+mn-cs"/>
              </a:rPr>
              <a:t>© 2022 Lisa Rushing</a:t>
            </a:r>
          </a:p>
        </p:txBody>
      </p:sp>
    </p:spTree>
    <p:extLst>
      <p:ext uri="{BB962C8B-B14F-4D97-AF65-F5344CB8AC3E}">
        <p14:creationId xmlns:p14="http://schemas.microsoft.com/office/powerpoint/2010/main" val="241105716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677d2c9a-624e-4efe-8958-ee35a71c0d71}" enabled="0" method="" siteId="{677d2c9a-624e-4efe-8958-ee35a71c0d71}" removed="1"/>
</clbl:labelList>
</file>

<file path=docProps/app.xml><?xml version="1.0" encoding="utf-8"?>
<Properties xmlns="http://schemas.openxmlformats.org/officeDocument/2006/extended-properties" xmlns:vt="http://schemas.openxmlformats.org/officeDocument/2006/docPropsVTypes">
  <TotalTime>1930</TotalTime>
  <Words>91</Words>
  <Application>Microsoft Office PowerPoint</Application>
  <PresentationFormat>Widescreen</PresentationFormat>
  <Paragraphs>14</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55</cp:revision>
  <dcterms:created xsi:type="dcterms:W3CDTF">2019-09-28T20:24:12Z</dcterms:created>
  <dcterms:modified xsi:type="dcterms:W3CDTF">2023-08-20T15:59:39Z</dcterms:modified>
</cp:coreProperties>
</file>