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9" r:id="rId1"/>
  </p:sldMasterIdLst>
  <p:notesMasterIdLst>
    <p:notesMasterId r:id="rId15"/>
  </p:notesMasterIdLst>
  <p:handoutMasterIdLst>
    <p:handoutMasterId r:id="rId16"/>
  </p:handoutMasterIdLst>
  <p:sldIdLst>
    <p:sldId id="256" r:id="rId2"/>
    <p:sldId id="257" r:id="rId3"/>
    <p:sldId id="258" r:id="rId4"/>
    <p:sldId id="259" r:id="rId5"/>
    <p:sldId id="260" r:id="rId6"/>
    <p:sldId id="268" r:id="rId7"/>
    <p:sldId id="261" r:id="rId8"/>
    <p:sldId id="264" r:id="rId9"/>
    <p:sldId id="265" r:id="rId10"/>
    <p:sldId id="262" r:id="rId11"/>
    <p:sldId id="263"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94C"/>
    <a:srgbClr val="7A6104"/>
    <a:srgbClr val="4C3A00"/>
    <a:srgbClr val="500000"/>
    <a:srgbClr val="6C0000"/>
    <a:srgbClr val="420021"/>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2449" autoAdjust="0"/>
  </p:normalViewPr>
  <p:slideViewPr>
    <p:cSldViewPr snapToGrid="0" showGuides="1">
      <p:cViewPr varScale="1">
        <p:scale>
          <a:sx n="68" d="100"/>
          <a:sy n="68" d="100"/>
        </p:scale>
        <p:origin x="636" y="64"/>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10/24/2024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dirty="0"/>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10/24/2024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dirty="0"/>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dirty="0"/>
          </a:p>
        </p:txBody>
      </p:sp>
    </p:spTree>
    <p:extLst>
      <p:ext uri="{BB962C8B-B14F-4D97-AF65-F5344CB8AC3E}">
        <p14:creationId xmlns:p14="http://schemas.microsoft.com/office/powerpoint/2010/main" val="1816874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4B034-D726-8FFA-A558-0082E7273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C9A742-BAA0-5FBD-1EA6-4F738A17E3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9DD900-EF3A-E90E-DA3F-4B00B11FD49D}"/>
              </a:ext>
            </a:extLst>
          </p:cNvPr>
          <p:cNvSpPr>
            <a:spLocks noGrp="1"/>
          </p:cNvSpPr>
          <p:nvPr>
            <p:ph type="dt" sz="half" idx="10"/>
          </p:nvPr>
        </p:nvSpPr>
        <p:spPr/>
        <p:txBody>
          <a:bodyPr/>
          <a:lstStyle/>
          <a:p>
            <a:fld id="{2FEB618C-3E4E-4CD2-BED7-70DD194A947C}" type="datetime1">
              <a:rPr lang="en-US" smtClean="0"/>
              <a:t>10/24/2024</a:t>
            </a:fld>
            <a:endParaRPr lang="en-US"/>
          </a:p>
        </p:txBody>
      </p:sp>
      <p:sp>
        <p:nvSpPr>
          <p:cNvPr id="5" name="Footer Placeholder 4">
            <a:extLst>
              <a:ext uri="{FF2B5EF4-FFF2-40B4-BE49-F238E27FC236}">
                <a16:creationId xmlns:a16="http://schemas.microsoft.com/office/drawing/2014/main" id="{0B2A5C9D-9A66-4203-4FCC-879B132B27C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07B0AD5-CA28-4176-147D-7188500365B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55044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66E3-7F00-333C-B0B2-F0252E355E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457FB2-9252-41C3-89E3-FBB066897A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5345A6-898E-F848-3A08-802285FB8957}"/>
              </a:ext>
            </a:extLst>
          </p:cNvPr>
          <p:cNvSpPr>
            <a:spLocks noGrp="1"/>
          </p:cNvSpPr>
          <p:nvPr>
            <p:ph type="dt" sz="half" idx="10"/>
          </p:nvPr>
        </p:nvSpPr>
        <p:spPr/>
        <p:txBody>
          <a:bodyPr/>
          <a:lstStyle/>
          <a:p>
            <a:fld id="{5864BD10-091D-4698-8E88-B74188F1BD68}" type="datetime1">
              <a:rPr lang="en-US" smtClean="0"/>
              <a:t>10/24/2024</a:t>
            </a:fld>
            <a:endParaRPr lang="en-US"/>
          </a:p>
        </p:txBody>
      </p:sp>
      <p:sp>
        <p:nvSpPr>
          <p:cNvPr id="5" name="Footer Placeholder 4">
            <a:extLst>
              <a:ext uri="{FF2B5EF4-FFF2-40B4-BE49-F238E27FC236}">
                <a16:creationId xmlns:a16="http://schemas.microsoft.com/office/drawing/2014/main" id="{CC4FABC1-69B0-C64A-589C-D2B38001A587}"/>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A77FA1D-6F42-E9C1-AE05-CF482B552342}"/>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61951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E5FB42-9DA9-341D-CA5B-1C0FA4A789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9DD539-00ED-7BAA-235A-F787F16936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6953A8-55A6-B691-DE1E-750E6D5DD2D8}"/>
              </a:ext>
            </a:extLst>
          </p:cNvPr>
          <p:cNvSpPr>
            <a:spLocks noGrp="1"/>
          </p:cNvSpPr>
          <p:nvPr>
            <p:ph type="dt" sz="half" idx="10"/>
          </p:nvPr>
        </p:nvSpPr>
        <p:spPr/>
        <p:txBody>
          <a:bodyPr/>
          <a:lstStyle/>
          <a:p>
            <a:fld id="{6B4E4D59-B077-44D3-8607-ED16F27DDFF8}" type="datetime1">
              <a:rPr lang="en-US" smtClean="0"/>
              <a:t>10/24/2024</a:t>
            </a:fld>
            <a:endParaRPr lang="en-US"/>
          </a:p>
        </p:txBody>
      </p:sp>
      <p:sp>
        <p:nvSpPr>
          <p:cNvPr id="5" name="Footer Placeholder 4">
            <a:extLst>
              <a:ext uri="{FF2B5EF4-FFF2-40B4-BE49-F238E27FC236}">
                <a16:creationId xmlns:a16="http://schemas.microsoft.com/office/drawing/2014/main" id="{898A5259-4155-84BC-F1B3-28508BF9C4CD}"/>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D332558-A268-459D-2AEC-5B3BA9B1255B}"/>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4277163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6897D-A7CC-08F1-6433-5B602CBD76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89D6E0-C108-CC4B-74D5-3EDA6903B4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B3746F-ADE6-B20A-2A3C-0C11342BF4F2}"/>
              </a:ext>
            </a:extLst>
          </p:cNvPr>
          <p:cNvSpPr>
            <a:spLocks noGrp="1"/>
          </p:cNvSpPr>
          <p:nvPr>
            <p:ph type="dt" sz="half" idx="10"/>
          </p:nvPr>
        </p:nvSpPr>
        <p:spPr/>
        <p:txBody>
          <a:bodyPr/>
          <a:lstStyle/>
          <a:p>
            <a:fld id="{4BA61119-C385-4851-AD33-FF4EC9F63FAA}" type="datetime1">
              <a:rPr lang="en-US" smtClean="0"/>
              <a:t>10/24/2024</a:t>
            </a:fld>
            <a:endParaRPr lang="en-US"/>
          </a:p>
        </p:txBody>
      </p:sp>
      <p:sp>
        <p:nvSpPr>
          <p:cNvPr id="5" name="Footer Placeholder 4">
            <a:extLst>
              <a:ext uri="{FF2B5EF4-FFF2-40B4-BE49-F238E27FC236}">
                <a16:creationId xmlns:a16="http://schemas.microsoft.com/office/drawing/2014/main" id="{EC13985A-9EA0-5468-556F-B68232F8BF5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80B53FC-0B0A-2F30-7352-14B0D39B804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28273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78AEE-F575-696A-BD68-C8847AAC77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1147CB-4B43-B786-D7E6-A5807C5673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3E95CF-A405-356B-6757-B3868786D6BA}"/>
              </a:ext>
            </a:extLst>
          </p:cNvPr>
          <p:cNvSpPr>
            <a:spLocks noGrp="1"/>
          </p:cNvSpPr>
          <p:nvPr>
            <p:ph type="dt" sz="half" idx="10"/>
          </p:nvPr>
        </p:nvSpPr>
        <p:spPr/>
        <p:txBody>
          <a:bodyPr/>
          <a:lstStyle/>
          <a:p>
            <a:fld id="{7C8E2CBE-21F4-4F17-A2A2-BE0AE27C0A04}" type="datetime1">
              <a:rPr lang="en-US" smtClean="0"/>
              <a:t>10/24/2024</a:t>
            </a:fld>
            <a:endParaRPr lang="en-US"/>
          </a:p>
        </p:txBody>
      </p:sp>
      <p:sp>
        <p:nvSpPr>
          <p:cNvPr id="5" name="Footer Placeholder 4">
            <a:extLst>
              <a:ext uri="{FF2B5EF4-FFF2-40B4-BE49-F238E27FC236}">
                <a16:creationId xmlns:a16="http://schemas.microsoft.com/office/drawing/2014/main" id="{761FAFB6-D979-AB85-9316-D128747933E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C743C26-FBED-F761-D2E0-7D014922DC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6999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1BDD3-ACBB-F51F-835C-F742504E6E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1B80A8-C920-EA6D-5D03-F8BC863E0C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368CB2-BB20-647C-E803-92F33976D2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844DE0-5168-F418-C2C2-56C386F9729E}"/>
              </a:ext>
            </a:extLst>
          </p:cNvPr>
          <p:cNvSpPr>
            <a:spLocks noGrp="1"/>
          </p:cNvSpPr>
          <p:nvPr>
            <p:ph type="dt" sz="half" idx="10"/>
          </p:nvPr>
        </p:nvSpPr>
        <p:spPr/>
        <p:txBody>
          <a:bodyPr/>
          <a:lstStyle/>
          <a:p>
            <a:fld id="{1B18DC17-7937-4D6D-9C77-4264495EAFF9}" type="datetime1">
              <a:rPr lang="en-US" smtClean="0"/>
              <a:t>10/24/2024</a:t>
            </a:fld>
            <a:endParaRPr lang="en-US"/>
          </a:p>
        </p:txBody>
      </p:sp>
      <p:sp>
        <p:nvSpPr>
          <p:cNvPr id="6" name="Footer Placeholder 5">
            <a:extLst>
              <a:ext uri="{FF2B5EF4-FFF2-40B4-BE49-F238E27FC236}">
                <a16:creationId xmlns:a16="http://schemas.microsoft.com/office/drawing/2014/main" id="{ED5ADC5F-8BBB-2903-8FB9-B7B927B4A69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2A8E364-4C68-69A2-0C09-656F20C1D4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786657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80C32-40B8-9522-4478-464CB965E2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401E4A-B5EA-EB6C-1F08-419EC82A6B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DE4ABA-6CE8-A5D0-511B-C5A72A0B9D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610B96-7117-3C8D-626C-C55DB16815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65475-025F-7DE5-3B66-8A426840C7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D309EB-1D6E-C978-236A-11C9676CC545}"/>
              </a:ext>
            </a:extLst>
          </p:cNvPr>
          <p:cNvSpPr>
            <a:spLocks noGrp="1"/>
          </p:cNvSpPr>
          <p:nvPr>
            <p:ph type="dt" sz="half" idx="10"/>
          </p:nvPr>
        </p:nvSpPr>
        <p:spPr/>
        <p:txBody>
          <a:bodyPr/>
          <a:lstStyle/>
          <a:p>
            <a:fld id="{6F003DFE-8555-4912-83F4-A227D0F8C4A3}" type="datetime1">
              <a:rPr lang="en-US" smtClean="0"/>
              <a:t>10/24/2024</a:t>
            </a:fld>
            <a:endParaRPr lang="en-US"/>
          </a:p>
        </p:txBody>
      </p:sp>
      <p:sp>
        <p:nvSpPr>
          <p:cNvPr id="8" name="Footer Placeholder 7">
            <a:extLst>
              <a:ext uri="{FF2B5EF4-FFF2-40B4-BE49-F238E27FC236}">
                <a16:creationId xmlns:a16="http://schemas.microsoft.com/office/drawing/2014/main" id="{77361576-DBF2-EAFE-40DF-1D608BE425F8}"/>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AE2559-F804-7786-0EC4-99D2DDDF49A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19620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49A8B-7B60-C422-D838-88C2D135BC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7E6568-458A-2A22-84BC-1F536138F44B}"/>
              </a:ext>
            </a:extLst>
          </p:cNvPr>
          <p:cNvSpPr>
            <a:spLocks noGrp="1"/>
          </p:cNvSpPr>
          <p:nvPr>
            <p:ph type="dt" sz="half" idx="10"/>
          </p:nvPr>
        </p:nvSpPr>
        <p:spPr/>
        <p:txBody>
          <a:bodyPr/>
          <a:lstStyle/>
          <a:p>
            <a:fld id="{F3694A97-8DEB-4DF6-904C-F8306B71937B}" type="datetime1">
              <a:rPr lang="en-US" smtClean="0"/>
              <a:t>10/24/2024</a:t>
            </a:fld>
            <a:endParaRPr lang="en-US"/>
          </a:p>
        </p:txBody>
      </p:sp>
      <p:sp>
        <p:nvSpPr>
          <p:cNvPr id="4" name="Footer Placeholder 3">
            <a:extLst>
              <a:ext uri="{FF2B5EF4-FFF2-40B4-BE49-F238E27FC236}">
                <a16:creationId xmlns:a16="http://schemas.microsoft.com/office/drawing/2014/main" id="{0614091C-5E82-D7D4-7787-E858AD187AEB}"/>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60C78878-71EE-0D5B-A1C2-8E6A102B0A3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93204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11ED90-7ACC-4BE6-3DB7-603E29AC201C}"/>
              </a:ext>
            </a:extLst>
          </p:cNvPr>
          <p:cNvSpPr>
            <a:spLocks noGrp="1"/>
          </p:cNvSpPr>
          <p:nvPr>
            <p:ph type="dt" sz="half" idx="10"/>
          </p:nvPr>
        </p:nvSpPr>
        <p:spPr/>
        <p:txBody>
          <a:bodyPr/>
          <a:lstStyle/>
          <a:p>
            <a:fld id="{507BF068-A48C-4A2C-88F4-35ED99DC9B2B}" type="datetime1">
              <a:rPr lang="en-US" smtClean="0"/>
              <a:t>10/24/2024</a:t>
            </a:fld>
            <a:endParaRPr lang="en-US"/>
          </a:p>
        </p:txBody>
      </p:sp>
      <p:sp>
        <p:nvSpPr>
          <p:cNvPr id="3" name="Footer Placeholder 2">
            <a:extLst>
              <a:ext uri="{FF2B5EF4-FFF2-40B4-BE49-F238E27FC236}">
                <a16:creationId xmlns:a16="http://schemas.microsoft.com/office/drawing/2014/main" id="{BFC92E71-B4D8-3099-2528-A3B461BBF4F2}"/>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BA43A64C-2E86-FC24-856E-CB22591CA9CD}"/>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551942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87DD-57A1-07CA-1DC7-E7357F4270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2B7413-48AD-69C4-2636-9863F0802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7ABDCE-0C79-9492-A549-3826DA3FD8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449600-39D9-EF4C-4F37-9DE9C5459201}"/>
              </a:ext>
            </a:extLst>
          </p:cNvPr>
          <p:cNvSpPr>
            <a:spLocks noGrp="1"/>
          </p:cNvSpPr>
          <p:nvPr>
            <p:ph type="dt" sz="half" idx="10"/>
          </p:nvPr>
        </p:nvSpPr>
        <p:spPr/>
        <p:txBody>
          <a:bodyPr/>
          <a:lstStyle/>
          <a:p>
            <a:fld id="{50AF37C5-B14A-44E6-AF99-EF1982ECB988}" type="datetime1">
              <a:rPr lang="en-US" smtClean="0"/>
              <a:t>10/24/2024</a:t>
            </a:fld>
            <a:endParaRPr lang="en-US"/>
          </a:p>
        </p:txBody>
      </p:sp>
      <p:sp>
        <p:nvSpPr>
          <p:cNvPr id="6" name="Footer Placeholder 5">
            <a:extLst>
              <a:ext uri="{FF2B5EF4-FFF2-40B4-BE49-F238E27FC236}">
                <a16:creationId xmlns:a16="http://schemas.microsoft.com/office/drawing/2014/main" id="{D8FDCF7C-AACF-FD8D-1B18-12A73916605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D584A7B-06FC-5E90-FBB5-A3F5EA917C30}"/>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5470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46320-4F0C-1EDB-CE28-8E36AD91FC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BE0C3C-12F5-456F-1608-7DB43DD125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A59D23-B071-02D1-AAF7-4AF30E1C93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8B1458-9F77-4AB0-EC61-9F150FB75152}"/>
              </a:ext>
            </a:extLst>
          </p:cNvPr>
          <p:cNvSpPr>
            <a:spLocks noGrp="1"/>
          </p:cNvSpPr>
          <p:nvPr>
            <p:ph type="dt" sz="half" idx="10"/>
          </p:nvPr>
        </p:nvSpPr>
        <p:spPr/>
        <p:txBody>
          <a:bodyPr/>
          <a:lstStyle/>
          <a:p>
            <a:fld id="{9C34B491-0D46-4822-8067-8DD4F68F0C6E}" type="datetime1">
              <a:rPr lang="en-US" smtClean="0"/>
              <a:t>10/24/2024</a:t>
            </a:fld>
            <a:endParaRPr lang="en-US"/>
          </a:p>
        </p:txBody>
      </p:sp>
      <p:sp>
        <p:nvSpPr>
          <p:cNvPr id="6" name="Footer Placeholder 5">
            <a:extLst>
              <a:ext uri="{FF2B5EF4-FFF2-40B4-BE49-F238E27FC236}">
                <a16:creationId xmlns:a16="http://schemas.microsoft.com/office/drawing/2014/main" id="{F85C0A7F-734C-A98D-6339-1CDA7775D4E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132AE844-BEF4-28BE-2FF9-82493B34E79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446693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860F28-5157-282A-57AD-6A9483D033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81B3A7-4979-3C1A-321A-DEB92E4A1C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7F2898-3E9C-E9B9-446A-AED2FE109A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F48DE6-DEC0-4CF6-8F01-FE3EE6F02B7B}" type="datetime1">
              <a:rPr lang="en-US" smtClean="0"/>
              <a:t>10/24/2024</a:t>
            </a:fld>
            <a:endParaRPr lang="en-US"/>
          </a:p>
        </p:txBody>
      </p:sp>
      <p:sp>
        <p:nvSpPr>
          <p:cNvPr id="5" name="Footer Placeholder 4">
            <a:extLst>
              <a:ext uri="{FF2B5EF4-FFF2-40B4-BE49-F238E27FC236}">
                <a16:creationId xmlns:a16="http://schemas.microsoft.com/office/drawing/2014/main" id="{C2EFF6A9-FC87-9481-A279-287AE1BE94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9BA73F03-0B37-CAA9-A646-F10DEC0F8D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BB1039-D47E-4884-95FC-3C2995A9C726}" type="slidenum">
              <a:rPr lang="en-US" smtClean="0"/>
              <a:t>‹#›</a:t>
            </a:fld>
            <a:endParaRPr lang="en-US"/>
          </a:p>
        </p:txBody>
      </p:sp>
    </p:spTree>
    <p:extLst>
      <p:ext uri="{BB962C8B-B14F-4D97-AF65-F5344CB8AC3E}">
        <p14:creationId xmlns:p14="http://schemas.microsoft.com/office/powerpoint/2010/main" val="88215405"/>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3" name="Picture 2">
            <a:extLst>
              <a:ext uri="{FF2B5EF4-FFF2-40B4-BE49-F238E27FC236}">
                <a16:creationId xmlns:a16="http://schemas.microsoft.com/office/drawing/2014/main" id="{E5134969-AF9A-C0FA-FAC9-7CDF48FC0AFE}"/>
              </a:ext>
            </a:extLst>
          </p:cNvPr>
          <p:cNvPicPr>
            <a:picLocks noChangeAspect="1"/>
          </p:cNvPicPr>
          <p:nvPr/>
        </p:nvPicPr>
        <p:blipFill>
          <a:blip r:embed="rId3"/>
          <a:stretch>
            <a:fillRect/>
          </a:stretch>
        </p:blipFill>
        <p:spPr>
          <a:xfrm>
            <a:off x="1071513" y="2693493"/>
            <a:ext cx="10048973" cy="1471014"/>
          </a:xfrm>
          <a:prstGeom prst="rect">
            <a:avLst/>
          </a:prstGeom>
        </p:spPr>
      </p:pic>
      <p:sp>
        <p:nvSpPr>
          <p:cNvPr id="4" name="Footer Placeholder 3">
            <a:extLst>
              <a:ext uri="{FF2B5EF4-FFF2-40B4-BE49-F238E27FC236}">
                <a16:creationId xmlns:a16="http://schemas.microsoft.com/office/drawing/2014/main" id="{5CE8024B-873B-C965-FE57-5834EF36CBA5}"/>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4034465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F5FAE-2270-A45C-BF6D-ABA6841DE00B}"/>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DDF5650-9892-F851-CAD6-24A3A222B12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F2AE38AC-72AC-046A-52DD-BD1826818D4B}"/>
              </a:ext>
            </a:extLst>
          </p:cNvPr>
          <p:cNvPicPr>
            <a:picLocks noChangeAspect="1"/>
          </p:cNvPicPr>
          <p:nvPr/>
        </p:nvPicPr>
        <p:blipFill>
          <a:blip r:embed="rId2"/>
          <a:stretch>
            <a:fillRect/>
          </a:stretch>
        </p:blipFill>
        <p:spPr>
          <a:xfrm>
            <a:off x="0" y="160598"/>
            <a:ext cx="12192000" cy="6536804"/>
          </a:xfrm>
          <a:prstGeom prst="rect">
            <a:avLst/>
          </a:prstGeom>
        </p:spPr>
      </p:pic>
    </p:spTree>
    <p:extLst>
      <p:ext uri="{BB962C8B-B14F-4D97-AF65-F5344CB8AC3E}">
        <p14:creationId xmlns:p14="http://schemas.microsoft.com/office/powerpoint/2010/main" val="2856585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53466-52E5-2693-2870-1AAC59E93278}"/>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2A7D6A3F-A3B2-0840-6409-5ADAB7EC988D}"/>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A39A8A47-8E69-72F5-B187-933D15ACCE4D}"/>
              </a:ext>
            </a:extLst>
          </p:cNvPr>
          <p:cNvPicPr>
            <a:picLocks noChangeAspect="1"/>
          </p:cNvPicPr>
          <p:nvPr/>
        </p:nvPicPr>
        <p:blipFill>
          <a:blip r:embed="rId2"/>
          <a:stretch>
            <a:fillRect/>
          </a:stretch>
        </p:blipFill>
        <p:spPr>
          <a:xfrm>
            <a:off x="0" y="1733874"/>
            <a:ext cx="12192000" cy="3390251"/>
          </a:xfrm>
          <a:prstGeom prst="rect">
            <a:avLst/>
          </a:prstGeom>
        </p:spPr>
      </p:pic>
    </p:spTree>
    <p:extLst>
      <p:ext uri="{BB962C8B-B14F-4D97-AF65-F5344CB8AC3E}">
        <p14:creationId xmlns:p14="http://schemas.microsoft.com/office/powerpoint/2010/main" val="4239399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FCA08-2433-3F45-0F1E-EDA361D10D06}"/>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E5D23841-BEA4-8E6F-1C9D-98B1453EF3B7}"/>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0B808791-0BAB-A091-CBC6-A3162A5060B9}"/>
              </a:ext>
            </a:extLst>
          </p:cNvPr>
          <p:cNvPicPr>
            <a:picLocks noChangeAspect="1"/>
          </p:cNvPicPr>
          <p:nvPr/>
        </p:nvPicPr>
        <p:blipFill>
          <a:blip r:embed="rId2"/>
          <a:stretch>
            <a:fillRect/>
          </a:stretch>
        </p:blipFill>
        <p:spPr>
          <a:xfrm>
            <a:off x="0" y="182100"/>
            <a:ext cx="12192000" cy="6493799"/>
          </a:xfrm>
          <a:prstGeom prst="rect">
            <a:avLst/>
          </a:prstGeom>
        </p:spPr>
      </p:pic>
    </p:spTree>
    <p:extLst>
      <p:ext uri="{BB962C8B-B14F-4D97-AF65-F5344CB8AC3E}">
        <p14:creationId xmlns:p14="http://schemas.microsoft.com/office/powerpoint/2010/main" val="3282561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E8D75-B1A7-68D4-08BB-838705AAAD71}"/>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A59FEE4-9300-1F6F-5EE6-2AAC2BFB88C5}"/>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7A43C679-909E-51B7-BCC6-A3E2A0FA0C9B}"/>
              </a:ext>
            </a:extLst>
          </p:cNvPr>
          <p:cNvPicPr>
            <a:picLocks noChangeAspect="1"/>
          </p:cNvPicPr>
          <p:nvPr/>
        </p:nvPicPr>
        <p:blipFill>
          <a:blip r:embed="rId2"/>
          <a:stretch>
            <a:fillRect/>
          </a:stretch>
        </p:blipFill>
        <p:spPr>
          <a:xfrm>
            <a:off x="0" y="1887977"/>
            <a:ext cx="12192000" cy="3082046"/>
          </a:xfrm>
          <a:prstGeom prst="rect">
            <a:avLst/>
          </a:prstGeom>
        </p:spPr>
      </p:pic>
    </p:spTree>
    <p:extLst>
      <p:ext uri="{BB962C8B-B14F-4D97-AF65-F5344CB8AC3E}">
        <p14:creationId xmlns:p14="http://schemas.microsoft.com/office/powerpoint/2010/main" val="888889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6AFF1F1-7DD8-C9C8-4B40-4217DC16F9B9}"/>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8C636736-A0F7-ECDD-87DF-9406DC43A69D}"/>
              </a:ext>
            </a:extLst>
          </p:cNvPr>
          <p:cNvPicPr>
            <a:picLocks noChangeAspect="1"/>
          </p:cNvPicPr>
          <p:nvPr/>
        </p:nvPicPr>
        <p:blipFill>
          <a:blip r:embed="rId2"/>
          <a:stretch>
            <a:fillRect/>
          </a:stretch>
        </p:blipFill>
        <p:spPr>
          <a:xfrm>
            <a:off x="0" y="146262"/>
            <a:ext cx="12192000" cy="6565475"/>
          </a:xfrm>
          <a:prstGeom prst="rect">
            <a:avLst/>
          </a:prstGeom>
        </p:spPr>
      </p:pic>
    </p:spTree>
    <p:extLst>
      <p:ext uri="{BB962C8B-B14F-4D97-AF65-F5344CB8AC3E}">
        <p14:creationId xmlns:p14="http://schemas.microsoft.com/office/powerpoint/2010/main" val="4042458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EA50B1B-CE30-123F-E43F-8937109B706D}"/>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6FDA92B6-15E7-B729-592C-51A1F2638585}"/>
              </a:ext>
            </a:extLst>
          </p:cNvPr>
          <p:cNvPicPr>
            <a:picLocks noChangeAspect="1"/>
          </p:cNvPicPr>
          <p:nvPr/>
        </p:nvPicPr>
        <p:blipFill>
          <a:blip r:embed="rId2"/>
          <a:stretch>
            <a:fillRect/>
          </a:stretch>
        </p:blipFill>
        <p:spPr>
          <a:xfrm>
            <a:off x="0" y="1816301"/>
            <a:ext cx="12192000" cy="3225397"/>
          </a:xfrm>
          <a:prstGeom prst="rect">
            <a:avLst/>
          </a:prstGeom>
        </p:spPr>
      </p:pic>
    </p:spTree>
    <p:extLst>
      <p:ext uri="{BB962C8B-B14F-4D97-AF65-F5344CB8AC3E}">
        <p14:creationId xmlns:p14="http://schemas.microsoft.com/office/powerpoint/2010/main" val="2980040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C608ED2-DA49-3D84-EA02-9B775ACDD7AF}"/>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8E0A9320-3EB6-3D81-483B-E18A2C584073}"/>
              </a:ext>
            </a:extLst>
          </p:cNvPr>
          <p:cNvPicPr>
            <a:picLocks noChangeAspect="1"/>
          </p:cNvPicPr>
          <p:nvPr/>
        </p:nvPicPr>
        <p:blipFill>
          <a:blip r:embed="rId2"/>
          <a:stretch>
            <a:fillRect/>
          </a:stretch>
        </p:blipFill>
        <p:spPr>
          <a:xfrm>
            <a:off x="0" y="182100"/>
            <a:ext cx="12192000" cy="6493799"/>
          </a:xfrm>
          <a:prstGeom prst="rect">
            <a:avLst/>
          </a:prstGeom>
        </p:spPr>
      </p:pic>
    </p:spTree>
    <p:extLst>
      <p:ext uri="{BB962C8B-B14F-4D97-AF65-F5344CB8AC3E}">
        <p14:creationId xmlns:p14="http://schemas.microsoft.com/office/powerpoint/2010/main" val="1826610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3815D74-D13D-F6AB-8DC2-191626A5F27A}"/>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11F8AC8F-CDFF-E0D6-5203-AA86B6B05128}"/>
              </a:ext>
            </a:extLst>
          </p:cNvPr>
          <p:cNvPicPr>
            <a:picLocks noChangeAspect="1"/>
          </p:cNvPicPr>
          <p:nvPr/>
        </p:nvPicPr>
        <p:blipFill>
          <a:blip r:embed="rId2"/>
          <a:stretch>
            <a:fillRect/>
          </a:stretch>
        </p:blipFill>
        <p:spPr>
          <a:xfrm>
            <a:off x="0" y="1887977"/>
            <a:ext cx="12192000" cy="3082046"/>
          </a:xfrm>
          <a:prstGeom prst="rect">
            <a:avLst/>
          </a:prstGeom>
        </p:spPr>
      </p:pic>
    </p:spTree>
    <p:extLst>
      <p:ext uri="{BB962C8B-B14F-4D97-AF65-F5344CB8AC3E}">
        <p14:creationId xmlns:p14="http://schemas.microsoft.com/office/powerpoint/2010/main" val="1477496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3C422-19BB-3543-799E-EECE3B30ACD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FED31CF4-637D-8380-684E-0C22F031E441}"/>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84DCFC44-AC67-C4A4-5CAB-801F0BBF0849}"/>
              </a:ext>
            </a:extLst>
          </p:cNvPr>
          <p:cNvPicPr>
            <a:picLocks noChangeAspect="1"/>
          </p:cNvPicPr>
          <p:nvPr/>
        </p:nvPicPr>
        <p:blipFill>
          <a:blip r:embed="rId2"/>
          <a:stretch>
            <a:fillRect/>
          </a:stretch>
        </p:blipFill>
        <p:spPr>
          <a:xfrm>
            <a:off x="0" y="117592"/>
            <a:ext cx="12192000" cy="6622815"/>
          </a:xfrm>
          <a:prstGeom prst="rect">
            <a:avLst/>
          </a:prstGeom>
        </p:spPr>
      </p:pic>
    </p:spTree>
    <p:extLst>
      <p:ext uri="{BB962C8B-B14F-4D97-AF65-F5344CB8AC3E}">
        <p14:creationId xmlns:p14="http://schemas.microsoft.com/office/powerpoint/2010/main" val="3380288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A6BAB-338B-B3FC-5ED1-B95BA832EAAC}"/>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83C13C30-96CD-D3A8-4A7A-CAF54A6B5180}"/>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7A518E0E-6FAD-CA4B-3F7C-46ACA72A3157}"/>
              </a:ext>
            </a:extLst>
          </p:cNvPr>
          <p:cNvPicPr>
            <a:picLocks noChangeAspect="1"/>
          </p:cNvPicPr>
          <p:nvPr/>
        </p:nvPicPr>
        <p:blipFill>
          <a:blip r:embed="rId2"/>
          <a:stretch>
            <a:fillRect/>
          </a:stretch>
        </p:blipFill>
        <p:spPr>
          <a:xfrm>
            <a:off x="0" y="1837804"/>
            <a:ext cx="12192000" cy="3182391"/>
          </a:xfrm>
          <a:prstGeom prst="rect">
            <a:avLst/>
          </a:prstGeom>
        </p:spPr>
      </p:pic>
    </p:spTree>
    <p:extLst>
      <p:ext uri="{BB962C8B-B14F-4D97-AF65-F5344CB8AC3E}">
        <p14:creationId xmlns:p14="http://schemas.microsoft.com/office/powerpoint/2010/main" val="1795261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7EC38-C66F-9F13-1716-4ADD1ED858D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F2561BF9-E6A7-ACAB-0A44-517305318777}"/>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9D5F9CD1-2C42-11C9-A0CA-E1FB09B2EE2D}"/>
              </a:ext>
            </a:extLst>
          </p:cNvPr>
          <p:cNvPicPr>
            <a:picLocks noChangeAspect="1"/>
          </p:cNvPicPr>
          <p:nvPr/>
        </p:nvPicPr>
        <p:blipFill>
          <a:blip r:embed="rId2"/>
          <a:stretch>
            <a:fillRect/>
          </a:stretch>
        </p:blipFill>
        <p:spPr>
          <a:xfrm>
            <a:off x="0" y="182100"/>
            <a:ext cx="12192000" cy="6493799"/>
          </a:xfrm>
          <a:prstGeom prst="rect">
            <a:avLst/>
          </a:prstGeom>
        </p:spPr>
      </p:pic>
    </p:spTree>
    <p:extLst>
      <p:ext uri="{BB962C8B-B14F-4D97-AF65-F5344CB8AC3E}">
        <p14:creationId xmlns:p14="http://schemas.microsoft.com/office/powerpoint/2010/main" val="3638454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09F5B-4C11-D9BE-3EAB-1AE6AD9C5AEF}"/>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CAE9FF4-8332-DAEB-4F68-69CDD3FE2B0F}"/>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2F6491BB-3B33-C4A9-728C-446FDBCF19B0}"/>
              </a:ext>
            </a:extLst>
          </p:cNvPr>
          <p:cNvPicPr>
            <a:picLocks noChangeAspect="1"/>
          </p:cNvPicPr>
          <p:nvPr/>
        </p:nvPicPr>
        <p:blipFill>
          <a:blip r:embed="rId2"/>
          <a:stretch>
            <a:fillRect/>
          </a:stretch>
        </p:blipFill>
        <p:spPr>
          <a:xfrm>
            <a:off x="0" y="1887977"/>
            <a:ext cx="12192000" cy="3082046"/>
          </a:xfrm>
          <a:prstGeom prst="rect">
            <a:avLst/>
          </a:prstGeom>
        </p:spPr>
      </p:pic>
    </p:spTree>
    <p:extLst>
      <p:ext uri="{BB962C8B-B14F-4D97-AF65-F5344CB8AC3E}">
        <p14:creationId xmlns:p14="http://schemas.microsoft.com/office/powerpoint/2010/main" val="31510087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661</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cp:revision>
  <dcterms:created xsi:type="dcterms:W3CDTF">2019-10-02T02:24:59Z</dcterms:created>
  <dcterms:modified xsi:type="dcterms:W3CDTF">2024-10-24T22:09:40Z</dcterms:modified>
</cp:coreProperties>
</file>