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5" r:id="rId7"/>
    <p:sldId id="346" r:id="rId8"/>
    <p:sldId id="342" r:id="rId9"/>
    <p:sldId id="347" r:id="rId10"/>
    <p:sldId id="348" r:id="rId11"/>
    <p:sldId id="343" r:id="rId12"/>
    <p:sldId id="349" r:id="rId13"/>
    <p:sldId id="350" r:id="rId14"/>
    <p:sldId id="34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4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EDBD1-CCFE-4493-BC17-5C7CE13F8C36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C9595-55AC-4AD4-91CC-D1917AADA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5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B9E65-E45B-0EF8-7403-900FACBC5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C43147-0C81-D4A2-BDF4-EF1AA0E35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EFB3F-3A5D-50F2-609B-99442081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FEF18-E27A-A5FF-FA56-378CC40E8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95D0C-6DC4-9891-3C58-ABD80594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0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B982A-E7DD-0142-B7DD-56C0FAFD2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8DA2B-4ADE-7BAA-C4D2-22FBB57F1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49B8D-DE58-33ED-AFFB-DC7367775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59575-E098-1738-9DFC-87A0F461F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1FBD9-789D-F3CE-F6F2-F19ECD5F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7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5C4820-B922-8A2F-0916-31BC1A585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43935-0B54-83B1-E8AE-249D54D59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63FFE-A99E-A28D-B17C-A69E0C358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B7C61-4E82-7496-7D7B-7EDF4D80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2FEFA-6675-6165-E610-B37A36BA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18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5857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14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0840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16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64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23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40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F5B82-0AF5-55AD-62A9-879CC8C46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B0BA7-6748-4DD5-6701-0751F1628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9506A-1FDD-11DC-597C-E150D5A0C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D7969-6ED3-C309-E6F0-0705A65C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155CE-CD14-9733-6B0B-A8910F25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64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89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56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1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33802-18DC-D651-2E79-5434904E9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7A392-BA03-0599-A014-E8E7928CC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FE9FE-C741-8C80-A2B0-F195AB43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DD3EF-D02C-CC12-0EA0-F25DDA10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E1CB2-B51A-9CBD-B03F-DA62B2E5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4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F7ADD-F739-E6E3-978F-4CBBD735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91C8D-7004-8C0E-E7F2-29EB00252C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36DC5-CD81-2E52-31FC-13A6C8A5E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6F056-78FB-BDEA-7233-194D2ACE9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DBDE4-3A88-45A7-8E14-F857758B7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67AA-1040-0A20-772B-967E5878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1AE33-6CA9-A418-B8DD-61BCBCB42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CAC6D-7075-14FB-2FE2-7FE324880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DB4B7-9C74-DB33-3553-46D17D7D7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4D233E-86C1-0998-2A82-3710F557C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ED967D-8EDA-ABB9-41A0-E84BEFAA3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0EEFAA-47F5-76DE-0AF2-538C8BFA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CEF12-B5B6-C9A0-CC1B-16DACD6B7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3ED5A-6D2F-52E2-A714-C5A58DD9E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CBFA-EDA1-443E-B08D-36114B05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9A436-F5EE-1D99-B30F-E4A51D0D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262EC7-4638-5678-5D2D-D2A197D4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B8E20-5A9C-9E67-E8CA-DF449ED7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4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0311C1-5EBA-44DE-B70F-7B5CBE93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15AAEB-56B0-FFB5-A04A-A040FCAA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5EFC4-5261-F402-97D4-F7F34F71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0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867EB-67FE-BFB9-C3ED-A03AD2A9C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7491A-4871-DE82-C1A3-3A7791692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48DD21-0B1A-2170-4755-DBAD7B082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F3642-BA1C-4E3B-DEC2-9FEE8C8E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8A9C5-4314-C0CB-91FF-D6AD1AEF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A9DC2-9A95-5641-D797-D57D6163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7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8F649-9675-A7AB-9D9F-DC2A783D0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321E7-6F08-3B39-F3F5-5757883AB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4C472-8BBB-80E8-37D9-7D17B414E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B015A-F0FC-5365-0CBA-99D04658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2BAAC-F3C9-98BA-C4AB-EE50EF56D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7DD94-704F-B130-418D-CBB2FD0A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6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9EEF7E-91DB-5A03-D811-A75E8FCBE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102DE-6436-64EA-960E-42F7267BD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A11D2-3B12-B6E4-B315-F31D33815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E1171-D749-4FBE-8EB4-3B2F857C539E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08D9B-A0BD-6A9C-9138-7FD1F0DF3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4F0EA-7A43-F54B-1D13-065BCC418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F1691-4A6C-4AFD-A3CB-D43B5D4C7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86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2E85F8-C51F-C003-F138-8D295C9BF9C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27108"/>
            <a:ext cx="10287000" cy="180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22CB6-1215-D50D-5AF0-D3AB50B2A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203D5F-AD81-6FBE-FE48-D692D224002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442CC-19CD-5E1A-BB50-DFC16A95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49742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423E8-247C-0C4E-55A9-0EED4DB51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20D78A-9F09-4C2F-0C7E-2CA2B24D74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F4123-D12E-C23D-FAB3-21817B0D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5658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4B3D3-B3D9-628F-1057-260712E20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2E3ECC9-D658-8702-FD73-36FA5497853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48B4B-89CC-3136-3791-77596120C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0719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5EEDA-B649-F9BA-A9BF-7E9004BA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079433-39B8-EDF2-401F-5E5DE6CD39D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1F8B8-3716-924C-EA79-963864210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968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F7EBC9C-98E5-D75E-F583-37221A9B846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BADF4E1-F95E-9F37-D40D-C6EAFB0A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049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A6EFB49-5235-A6AF-CA6D-F24F03F5B98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548764-60F2-652B-C3A0-6006985C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2007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D496FEC-8D73-1903-1E49-165415046EA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74BCF74-59C6-D745-366D-CD36D6DEE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733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CB4CE312-73E2-DBAD-6E79-7495D45B8DC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FC788D73-FF56-FA1A-B602-1CD3D3D93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0346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AB1D198-1BB9-F94D-41C1-66C28723D8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D366F9-72F8-66CA-5CD0-4295EF49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6928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254AB-6D89-AED0-7B82-613CB5DB1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65FDA7-AA42-2D3C-8EA7-427F1582DA6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34AB1-649A-36D8-2479-218FA6DD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371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9F4DF-A7A4-E505-9861-F3EEAC23C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8E1BA5A-6B23-857E-9D2E-42D059E27F1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2CC3FC0-BC1F-8AAE-F18B-18B9A651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2974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E8BBD-68E9-5E11-3199-7A31C182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7CFC82F-0ED0-1E06-A949-26DB9E87980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B6D765-DD71-F2B1-1B73-07FD64DD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8396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2026-04-25T23:39:43Z</dcterms:created>
  <dcterms:modified xsi:type="dcterms:W3CDTF">2026-04-26T00:09:30Z</dcterms:modified>
</cp:coreProperties>
</file>